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18"/>
  </p:notesMasterIdLst>
  <p:sldIdLst>
    <p:sldId id="257" r:id="rId2"/>
    <p:sldId id="258" r:id="rId3"/>
    <p:sldId id="259" r:id="rId4"/>
    <p:sldId id="260" r:id="rId5"/>
    <p:sldId id="264" r:id="rId6"/>
    <p:sldId id="265" r:id="rId7"/>
    <p:sldId id="261" r:id="rId8"/>
    <p:sldId id="267" r:id="rId9"/>
    <p:sldId id="268" r:id="rId10"/>
    <p:sldId id="270" r:id="rId11"/>
    <p:sldId id="269" r:id="rId12"/>
    <p:sldId id="262" r:id="rId13"/>
    <p:sldId id="271" r:id="rId14"/>
    <p:sldId id="272" r:id="rId15"/>
    <p:sldId id="263" r:id="rId16"/>
    <p:sldId id="273" r:id="rId17"/>
  </p:sldIdLst>
  <p:sldSz cx="12192000" cy="6858000"/>
  <p:notesSz cx="6858000" cy="9144000"/>
  <p:custDataLst>
    <p:tags r:id="rId19"/>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FF6600"/>
    <a:srgbClr val="1D009C"/>
    <a:srgbClr val="CCCCCC"/>
    <a:srgbClr val="404040"/>
    <a:srgbClr val="FFD1B2"/>
    <a:srgbClr val="8C8C8C"/>
    <a:srgbClr val="FFFFFF"/>
    <a:srgbClr val="F5F5F5"/>
    <a:srgbClr val="1C00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1" autoAdjust="0"/>
  </p:normalViewPr>
  <p:slideViewPr>
    <p:cSldViewPr snapToGrid="0">
      <p:cViewPr varScale="1">
        <p:scale>
          <a:sx n="119" d="100"/>
          <a:sy n="119" d="100"/>
        </p:scale>
        <p:origin x="96" y="40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9" d="100"/>
          <a:sy n="59" d="100"/>
        </p:scale>
        <p:origin x="246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AAFCBE-34AB-4253-AE46-8207AC4A1233}" type="datetimeFigureOut">
              <a:rPr lang="de-DE" smtClean="0"/>
              <a:t>11.09.2018</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C12361-2116-4A4D-8874-21DE00C6C48F}" type="slidenum">
              <a:rPr lang="de-DE" smtClean="0"/>
              <a:t>‹Nr.›</a:t>
            </a:fld>
            <a:endParaRPr lang="de-DE"/>
          </a:p>
        </p:txBody>
      </p:sp>
    </p:spTree>
    <p:extLst>
      <p:ext uri="{BB962C8B-B14F-4D97-AF65-F5344CB8AC3E}">
        <p14:creationId xmlns:p14="http://schemas.microsoft.com/office/powerpoint/2010/main" val="542913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10" Type="http://schemas.microsoft.com/office/2007/relationships/hdphoto" Target="../media/hdphoto1.wdp"/><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7.xml"/><Relationship Id="rId7" Type="http://schemas.openxmlformats.org/officeDocument/2006/relationships/image" Target="../media/image5.jpeg"/><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10" Type="http://schemas.microsoft.com/office/2007/relationships/hdphoto" Target="../media/hdphoto1.wdp"/><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vmlDrawing" Target="../drawings/vmlDrawing23.v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vmlDrawing" Target="../drawings/vmlDrawing24.v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49.xml"/><Relationship Id="rId7" Type="http://schemas.openxmlformats.org/officeDocument/2006/relationships/image" Target="../media/image10.jpeg"/><Relationship Id="rId2" Type="http://schemas.openxmlformats.org/officeDocument/2006/relationships/tags" Target="../tags/tag48.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25.bin"/><Relationship Id="rId10" Type="http://schemas.openxmlformats.org/officeDocument/2006/relationships/image" Target="../media/image13.png"/><Relationship Id="rId4" Type="http://schemas.openxmlformats.org/officeDocument/2006/relationships/slideMaster" Target="../slideMasters/slideMaster1.xml"/><Relationship Id="rId9"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0.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9.xml"/><Relationship Id="rId7" Type="http://schemas.openxmlformats.org/officeDocument/2006/relationships/image" Target="../media/image6.png"/><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10" Type="http://schemas.microsoft.com/office/2007/relationships/hdphoto" Target="../media/hdphoto1.wdp"/><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1.xml"/><Relationship Id="rId7" Type="http://schemas.openxmlformats.org/officeDocument/2006/relationships/image" Target="../media/image7.jpeg"/><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10" Type="http://schemas.microsoft.com/office/2007/relationships/hdphoto" Target="../media/hdphoto1.wdp"/><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3.xml"/><Relationship Id="rId7" Type="http://schemas.openxmlformats.org/officeDocument/2006/relationships/image" Target="../media/image8.png"/><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9.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9.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9.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9.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_FR">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34550972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47" name="think-cell Folie" r:id="rId5" imgW="235" imgH="235" progId="TCLayout.ActiveDocument.1">
                  <p:embed/>
                </p:oleObj>
              </mc:Choice>
              <mc:Fallback>
                <p:oleObj name="think-cell Folie" r:id="rId5" imgW="235" imgH="23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4000" b="1" i="0" baseline="0" dirty="0">
              <a:latin typeface="Thesans Badenova" panose="020B0503040302060204" pitchFamily="34" charset="0"/>
              <a:ea typeface="+mj-ea"/>
              <a:cs typeface="+mj-cs"/>
              <a:sym typeface="Thesans Badenova" panose="020B0503040302060204" pitchFamily="34" charset="0"/>
            </a:endParaRPr>
          </a:p>
        </p:txBody>
      </p:sp>
      <p:pic>
        <p:nvPicPr>
          <p:cNvPr id="26" name="Grafik 25"/>
          <p:cNvPicPr>
            <a:picLocks noChangeAspect="1"/>
          </p:cNvPicPr>
          <p:nvPr userDrawn="1"/>
        </p:nvPicPr>
        <p:blipFill rotWithShape="1">
          <a:blip r:embed="rId7"/>
          <a:srcRect l="7671" t="15845" b="6462"/>
          <a:stretch/>
        </p:blipFill>
        <p:spPr>
          <a:xfrm>
            <a:off x="0" y="-2386"/>
            <a:ext cx="12191471" cy="6860386"/>
          </a:xfrm>
          <a:prstGeom prst="rect">
            <a:avLst/>
          </a:prstGeom>
        </p:spPr>
      </p:pic>
      <p:sp>
        <p:nvSpPr>
          <p:cNvPr id="16" name="Rechteck 15"/>
          <p:cNvSpPr/>
          <p:nvPr userDrawn="1"/>
        </p:nvSpPr>
        <p:spPr>
          <a:xfrm>
            <a:off x="0" y="2667000"/>
            <a:ext cx="10261600" cy="320676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userDrawn="1"/>
        </p:nvPicPr>
        <p:blipFill rotWithShape="1">
          <a:blip r:embed="rId8" cstate="print">
            <a:extLst>
              <a:ext uri="{28A0092B-C50C-407E-A947-70E740481C1C}">
                <a14:useLocalDpi xmlns:a14="http://schemas.microsoft.com/office/drawing/2010/main" val="0"/>
              </a:ext>
            </a:extLst>
          </a:blip>
          <a:srcRect t="7203" b="9675"/>
          <a:stretch/>
        </p:blipFill>
        <p:spPr>
          <a:xfrm>
            <a:off x="7546353" y="4084590"/>
            <a:ext cx="2715247" cy="1407550"/>
          </a:xfrm>
          <a:prstGeom prst="rect">
            <a:avLst/>
          </a:prstGeom>
        </p:spPr>
      </p:pic>
      <p:pic>
        <p:nvPicPr>
          <p:cNvPr id="7" name="Grafik 6"/>
          <p:cNvPicPr>
            <a:picLocks noChangeAspect="1"/>
          </p:cNvPicPr>
          <p:nvPr userDrawn="1"/>
        </p:nvPicPr>
        <p:blipFill>
          <a:blip r:embed="rId9" cstate="screen">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a:ext>
            </a:extLst>
          </a:blip>
          <a:stretch>
            <a:fillRect/>
          </a:stretch>
        </p:blipFill>
        <p:spPr>
          <a:xfrm>
            <a:off x="-1" y="3092303"/>
            <a:ext cx="1917633" cy="1552595"/>
          </a:xfrm>
          <a:prstGeom prst="rect">
            <a:avLst/>
          </a:prstGeom>
        </p:spPr>
      </p:pic>
      <p:sp>
        <p:nvSpPr>
          <p:cNvPr id="22" name="Titel 1"/>
          <p:cNvSpPr>
            <a:spLocks noGrp="1"/>
          </p:cNvSpPr>
          <p:nvPr>
            <p:ph type="ctrTitle" hasCustomPrompt="1"/>
          </p:nvPr>
        </p:nvSpPr>
        <p:spPr>
          <a:xfrm>
            <a:off x="804863" y="3066213"/>
            <a:ext cx="9161973" cy="799890"/>
          </a:xfrm>
        </p:spPr>
        <p:txBody>
          <a:bodyPr anchor="ctr">
            <a:normAutofit/>
          </a:bodyPr>
          <a:lstStyle>
            <a:lvl1pPr algn="l">
              <a:lnSpc>
                <a:spcPct val="100000"/>
              </a:lnSpc>
              <a:spcBef>
                <a:spcPts val="0"/>
              </a:spcBef>
              <a:buFontTx/>
              <a:buNone/>
              <a:defRPr sz="4000" b="1" baseline="0">
                <a:solidFill>
                  <a:srgbClr val="404040"/>
                </a:solidFill>
                <a:latin typeface="Thesans Badenova" panose="020B0503040302060204" pitchFamily="34" charset="0"/>
              </a:defRPr>
            </a:lvl1pPr>
          </a:lstStyle>
          <a:p>
            <a:r>
              <a:rPr lang="de-DE" dirty="0" smtClean="0"/>
              <a:t>TITEL DER PRÄSENTATION</a:t>
            </a:r>
            <a:endParaRPr lang="de-DE" dirty="0"/>
          </a:p>
        </p:txBody>
      </p:sp>
      <p:sp>
        <p:nvSpPr>
          <p:cNvPr id="23" name="Untertitel 2"/>
          <p:cNvSpPr>
            <a:spLocks noGrp="1"/>
          </p:cNvSpPr>
          <p:nvPr>
            <p:ph type="subTitle" idx="1" hasCustomPrompt="1"/>
          </p:nvPr>
        </p:nvSpPr>
        <p:spPr>
          <a:xfrm>
            <a:off x="805542" y="4219595"/>
            <a:ext cx="6206400" cy="648000"/>
          </a:xfrm>
          <a:prstGeom prst="rect">
            <a:avLst/>
          </a:prstGeom>
          <a:noFill/>
          <a:ln>
            <a:noFill/>
          </a:ln>
        </p:spPr>
        <p:txBody>
          <a:bodyPr vert="horz" lIns="91440" tIns="45720" rIns="91440" bIns="45720" rtlCol="0" anchor="ctr" anchorCtr="0">
            <a:normAutofit/>
          </a:bodyPr>
          <a:lstStyle>
            <a:lvl1pPr marL="514350" indent="-514350">
              <a:lnSpc>
                <a:spcPct val="100000"/>
              </a:lnSpc>
              <a:spcBef>
                <a:spcPts val="0"/>
              </a:spcBef>
              <a:buFontTx/>
              <a:buNone/>
              <a:defRPr lang="de-DE" sz="2800" b="1" dirty="0">
                <a:solidFill>
                  <a:srgbClr val="404040"/>
                </a:solidFill>
              </a:defRPr>
            </a:lvl1pPr>
          </a:lstStyle>
          <a:p>
            <a:pPr marL="0" lvl="0" indent="0">
              <a:lnSpc>
                <a:spcPct val="130000"/>
              </a:lnSpc>
              <a:buFontTx/>
              <a:buNone/>
            </a:pPr>
            <a:r>
              <a:rPr lang="de-DE" dirty="0" smtClean="0"/>
              <a:t>Vorname Nachname</a:t>
            </a:r>
            <a:endParaRPr lang="de-DE" dirty="0"/>
          </a:p>
        </p:txBody>
      </p:sp>
      <p:sp>
        <p:nvSpPr>
          <p:cNvPr id="3" name="Textplatzhalter 2"/>
          <p:cNvSpPr>
            <a:spLocks noGrp="1"/>
          </p:cNvSpPr>
          <p:nvPr>
            <p:ph type="body" sz="quarter" idx="10" hasCustomPrompt="1"/>
          </p:nvPr>
        </p:nvSpPr>
        <p:spPr>
          <a:xfrm>
            <a:off x="804863" y="4867275"/>
            <a:ext cx="6207125" cy="648000"/>
          </a:xfrm>
        </p:spPr>
        <p:txBody>
          <a:bodyPr anchor="ctr" anchorCtr="0">
            <a:normAutofit/>
          </a:bodyPr>
          <a:lstStyle>
            <a:lvl1pPr marL="0" indent="0">
              <a:lnSpc>
                <a:spcPct val="100000"/>
              </a:lnSpc>
              <a:spcBef>
                <a:spcPts val="0"/>
              </a:spcBef>
              <a:buFontTx/>
              <a:buNone/>
              <a:defRPr sz="2600" b="1"/>
            </a:lvl1pPr>
          </a:lstStyle>
          <a:p>
            <a:pPr lvl="0"/>
            <a:r>
              <a:rPr lang="de-DE" dirty="0" smtClean="0"/>
              <a:t>Abteilung</a:t>
            </a:r>
            <a:endParaRPr lang="de-DE" dirty="0"/>
          </a:p>
        </p:txBody>
      </p:sp>
    </p:spTree>
    <p:extLst>
      <p:ext uri="{BB962C8B-B14F-4D97-AF65-F5344CB8AC3E}">
        <p14:creationId xmlns:p14="http://schemas.microsoft.com/office/powerpoint/2010/main" val="2898948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20129634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59" name="think-cell Folie" r:id="rId5" imgW="235" imgH="235" progId="TCLayout.ActiveDocument.1">
                  <p:embed/>
                </p:oleObj>
              </mc:Choice>
              <mc:Fallback>
                <p:oleObj name="think-cell Folie" r:id="rId5" imgW="235" imgH="23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lvl1pPr>
              <a:defRPr/>
            </a:lvl1pPr>
          </a:lstStyle>
          <a:p>
            <a:r>
              <a:rPr lang="de-DE" dirty="0" smtClean="0"/>
              <a:t>Headline</a:t>
            </a:r>
            <a:endParaRPr lang="de-DE" dirty="0"/>
          </a:p>
        </p:txBody>
      </p:sp>
      <p:sp>
        <p:nvSpPr>
          <p:cNvPr id="4" name="Datumsplatzhalter 3"/>
          <p:cNvSpPr>
            <a:spLocks noGrp="1"/>
          </p:cNvSpPr>
          <p:nvPr>
            <p:ph type="dt" sz="half" idx="10"/>
          </p:nvPr>
        </p:nvSpPr>
        <p:spPr/>
        <p:txBody>
          <a:bodyPr/>
          <a:lstStyle/>
          <a:p>
            <a:r>
              <a:rPr lang="de-DE" smtClean="0"/>
              <a:t>Ort, Datum</a:t>
            </a:r>
            <a:endParaRPr lang="de-DE"/>
          </a:p>
        </p:txBody>
      </p:sp>
      <p:sp>
        <p:nvSpPr>
          <p:cNvPr id="5" name="Fußzeilenplatzhalter 4"/>
          <p:cNvSpPr>
            <a:spLocks noGrp="1"/>
          </p:cNvSpPr>
          <p:nvPr>
            <p:ph type="ftr" sz="quarter" idx="11"/>
          </p:nvPr>
        </p:nvSpPr>
        <p:spPr/>
        <p:txBody>
          <a:bodyPr/>
          <a:lstStyle/>
          <a:p>
            <a:r>
              <a:rPr lang="de-DE" smtClean="0"/>
              <a:t>Referent</a:t>
            </a:r>
            <a:endParaRPr lang="de-DE"/>
          </a:p>
        </p:txBody>
      </p:sp>
      <p:sp>
        <p:nvSpPr>
          <p:cNvPr id="6" name="Foliennummernplatzhalter 5"/>
          <p:cNvSpPr>
            <a:spLocks noGrp="1"/>
          </p:cNvSpPr>
          <p:nvPr>
            <p:ph type="sldNum" sz="quarter" idx="12"/>
          </p:nvPr>
        </p:nvSpPr>
        <p:spPr/>
        <p:txBody>
          <a:bodyPr/>
          <a:lstStyle/>
          <a:p>
            <a:fld id="{31D8CB4B-F9FC-406F-954B-1E9247735FAA}" type="slidenum">
              <a:rPr lang="de-DE" smtClean="0"/>
              <a:t>‹Nr.›</a:t>
            </a:fld>
            <a:endParaRPr lang="de-DE"/>
          </a:p>
        </p:txBody>
      </p:sp>
      <p:sp>
        <p:nvSpPr>
          <p:cNvPr id="14" name="Inhaltsplatzhalter 13"/>
          <p:cNvSpPr>
            <a:spLocks noGrp="1"/>
          </p:cNvSpPr>
          <p:nvPr>
            <p:ph sz="quarter" idx="13"/>
          </p:nvPr>
        </p:nvSpPr>
        <p:spPr>
          <a:xfrm>
            <a:off x="838200" y="1355854"/>
            <a:ext cx="10515600" cy="47736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9538754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Überschrift_Inhalt">
    <p:spTree>
      <p:nvGrpSpPr>
        <p:cNvPr id="1" name=""/>
        <p:cNvGrpSpPr/>
        <p:nvPr/>
      </p:nvGrpSpPr>
      <p:grpSpPr>
        <a:xfrm>
          <a:off x="0" y="0"/>
          <a:ext cx="0" cy="0"/>
          <a:chOff x="0" y="0"/>
          <a:chExt cx="0" cy="0"/>
        </a:xfrm>
      </p:grpSpPr>
      <p:graphicFrame>
        <p:nvGraphicFramePr>
          <p:cNvPr id="12" name="Objekt 11" hidden="1"/>
          <p:cNvGraphicFramePr>
            <a:graphicFrameLocks noChangeAspect="1"/>
          </p:cNvGraphicFramePr>
          <p:nvPr userDrawn="1">
            <p:custDataLst>
              <p:tags r:id="rId2"/>
            </p:custDataLst>
            <p:extLst>
              <p:ext uri="{D42A27DB-BD31-4B8C-83A1-F6EECF244321}">
                <p14:modId xmlns:p14="http://schemas.microsoft.com/office/powerpoint/2010/main" val="38691909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658" name="think-cell Folie" r:id="rId5" imgW="235" imgH="235" progId="TCLayout.ActiveDocument.1">
                  <p:embed/>
                </p:oleObj>
              </mc:Choice>
              <mc:Fallback>
                <p:oleObj name="think-cell Folie" r:id="rId5" imgW="235" imgH="23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hteck 10"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smtClean="0"/>
              <a:t>Headline</a:t>
            </a:r>
            <a:endParaRPr lang="de-DE" dirty="0"/>
          </a:p>
        </p:txBody>
      </p:sp>
      <p:sp>
        <p:nvSpPr>
          <p:cNvPr id="3" name="Datumsplatzhalter 2"/>
          <p:cNvSpPr>
            <a:spLocks noGrp="1"/>
          </p:cNvSpPr>
          <p:nvPr>
            <p:ph type="dt" sz="half" idx="10"/>
          </p:nvPr>
        </p:nvSpPr>
        <p:spPr/>
        <p:txBody>
          <a:bodyPr/>
          <a:lstStyle/>
          <a:p>
            <a:r>
              <a:rPr lang="de-DE" smtClean="0"/>
              <a:t>Ort, Datum</a:t>
            </a:r>
            <a:endParaRPr lang="de-DE" dirty="0"/>
          </a:p>
        </p:txBody>
      </p:sp>
      <p:sp>
        <p:nvSpPr>
          <p:cNvPr id="4" name="Fußzeilenplatzhalter 3"/>
          <p:cNvSpPr>
            <a:spLocks noGrp="1"/>
          </p:cNvSpPr>
          <p:nvPr>
            <p:ph type="ftr" sz="quarter" idx="11"/>
          </p:nvPr>
        </p:nvSpPr>
        <p:spPr/>
        <p:txBody>
          <a:bodyPr/>
          <a:lstStyle/>
          <a:p>
            <a:r>
              <a:rPr lang="de-DE" smtClean="0"/>
              <a:t>Referent</a:t>
            </a:r>
            <a:endParaRPr lang="de-DE" dirty="0"/>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7" name="Textplatzhalter 6"/>
          <p:cNvSpPr>
            <a:spLocks noGrp="1"/>
          </p:cNvSpPr>
          <p:nvPr>
            <p:ph type="body" sz="quarter" idx="14" hasCustomPrompt="1"/>
          </p:nvPr>
        </p:nvSpPr>
        <p:spPr>
          <a:xfrm>
            <a:off x="835152" y="1476058"/>
            <a:ext cx="10515599" cy="485728"/>
          </a:xfrm>
          <a:prstGeom prst="rect">
            <a:avLst/>
          </a:prstGeom>
        </p:spPr>
        <p:txBody>
          <a:bodyPr>
            <a:normAutofit/>
          </a:bodyPr>
          <a:lstStyle>
            <a:lvl1pPr marL="0" indent="0">
              <a:buNone/>
              <a:defRPr sz="2000" b="1">
                <a:solidFill>
                  <a:srgbClr val="404040"/>
                </a:solidFill>
              </a:defRPr>
            </a:lvl1pPr>
          </a:lstStyle>
          <a:p>
            <a:pPr lvl="0"/>
            <a:r>
              <a:rPr lang="de-DE" dirty="0" smtClean="0"/>
              <a:t>Unterkapitel</a:t>
            </a:r>
            <a:endParaRPr lang="de-DE" dirty="0"/>
          </a:p>
        </p:txBody>
      </p:sp>
      <p:sp>
        <p:nvSpPr>
          <p:cNvPr id="14" name="Inhaltsplatzhalter 13"/>
          <p:cNvSpPr>
            <a:spLocks noGrp="1"/>
          </p:cNvSpPr>
          <p:nvPr>
            <p:ph sz="quarter" idx="15"/>
          </p:nvPr>
        </p:nvSpPr>
        <p:spPr>
          <a:xfrm>
            <a:off x="835152" y="2203168"/>
            <a:ext cx="10515600" cy="38036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198403641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_Pfeile">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userDrawn="1">
            <p:custDataLst>
              <p:tags r:id="rId2"/>
            </p:custDataLst>
            <p:extLst>
              <p:ext uri="{D42A27DB-BD31-4B8C-83A1-F6EECF244321}">
                <p14:modId xmlns:p14="http://schemas.microsoft.com/office/powerpoint/2010/main" val="5879113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681" name="think-cell Folie" r:id="rId5" imgW="235" imgH="235" progId="TCLayout.ActiveDocument.1">
                  <p:embed/>
                </p:oleObj>
              </mc:Choice>
              <mc:Fallback>
                <p:oleObj name="think-cell Folie" r:id="rId5" imgW="235" imgH="23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6" name="Rechteck 1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5" name="Textplatzhalter 14"/>
          <p:cNvSpPr>
            <a:spLocks noGrp="1"/>
          </p:cNvSpPr>
          <p:nvPr>
            <p:ph type="body" sz="quarter" idx="25"/>
          </p:nvPr>
        </p:nvSpPr>
        <p:spPr>
          <a:xfrm>
            <a:off x="838200" y="1522211"/>
            <a:ext cx="10515600" cy="821638"/>
          </a:xfrm>
        </p:spPr>
        <p:txBody>
          <a:bodyPr/>
          <a:lstStyle/>
          <a:p>
            <a:pPr lvl="0"/>
            <a:r>
              <a:rPr lang="de-DE" smtClean="0"/>
              <a:t>Textmasterformat bearbeiten</a:t>
            </a:r>
          </a:p>
          <a:p>
            <a:pPr lvl="1"/>
            <a:r>
              <a:rPr lang="de-DE" smtClean="0"/>
              <a:t>Zweite Ebene</a:t>
            </a:r>
          </a:p>
        </p:txBody>
      </p:sp>
      <p:sp>
        <p:nvSpPr>
          <p:cNvPr id="2" name="Titel 1"/>
          <p:cNvSpPr>
            <a:spLocks noGrp="1"/>
          </p:cNvSpPr>
          <p:nvPr>
            <p:ph type="title" hasCustomPrompt="1"/>
          </p:nvPr>
        </p:nvSpPr>
        <p:spPr/>
        <p:txBody>
          <a:bodyPr/>
          <a:lstStyle/>
          <a:p>
            <a:r>
              <a:rPr lang="de-DE" dirty="0" smtClean="0"/>
              <a:t>Headline</a:t>
            </a:r>
            <a:endParaRPr lang="de-DE" dirty="0"/>
          </a:p>
        </p:txBody>
      </p:sp>
      <p:sp>
        <p:nvSpPr>
          <p:cNvPr id="3" name="Datumsplatzhalter 2"/>
          <p:cNvSpPr>
            <a:spLocks noGrp="1"/>
          </p:cNvSpPr>
          <p:nvPr>
            <p:ph type="dt" sz="half" idx="10"/>
          </p:nvPr>
        </p:nvSpPr>
        <p:spPr/>
        <p:txBody>
          <a:bodyPr/>
          <a:lstStyle/>
          <a:p>
            <a:r>
              <a:rPr lang="de-DE" smtClean="0"/>
              <a:t>Ort, Datum</a:t>
            </a:r>
            <a:endParaRPr lang="de-DE" dirty="0"/>
          </a:p>
        </p:txBody>
      </p:sp>
      <p:sp>
        <p:nvSpPr>
          <p:cNvPr id="4" name="Fußzeilenplatzhalter 3"/>
          <p:cNvSpPr>
            <a:spLocks noGrp="1"/>
          </p:cNvSpPr>
          <p:nvPr>
            <p:ph type="ftr" sz="quarter" idx="11"/>
          </p:nvPr>
        </p:nvSpPr>
        <p:spPr/>
        <p:txBody>
          <a:bodyPr/>
          <a:lstStyle/>
          <a:p>
            <a:r>
              <a:rPr lang="de-DE" smtClean="0"/>
              <a:t>Referent</a:t>
            </a:r>
            <a:endParaRPr lang="de-DE" dirty="0"/>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6" name="object 6"/>
          <p:cNvSpPr/>
          <p:nvPr userDrawn="1"/>
        </p:nvSpPr>
        <p:spPr>
          <a:xfrm>
            <a:off x="1596991" y="2889042"/>
            <a:ext cx="3172460" cy="1117776"/>
          </a:xfrm>
          <a:custGeom>
            <a:avLst/>
            <a:gdLst/>
            <a:ahLst/>
            <a:cxnLst/>
            <a:rect l="l" t="t" r="r" b="b"/>
            <a:pathLst>
              <a:path w="3172460" h="1125220">
                <a:moveTo>
                  <a:pt x="2614587" y="0"/>
                </a:moveTo>
                <a:lnTo>
                  <a:pt x="8953" y="0"/>
                </a:lnTo>
                <a:lnTo>
                  <a:pt x="566813" y="557860"/>
                </a:lnTo>
                <a:lnTo>
                  <a:pt x="0" y="1124673"/>
                </a:lnTo>
                <a:lnTo>
                  <a:pt x="2605646" y="1124673"/>
                </a:lnTo>
                <a:lnTo>
                  <a:pt x="3172447" y="557860"/>
                </a:lnTo>
                <a:lnTo>
                  <a:pt x="2614587" y="0"/>
                </a:lnTo>
                <a:close/>
              </a:path>
            </a:pathLst>
          </a:custGeom>
          <a:solidFill>
            <a:srgbClr val="1D009C"/>
          </a:solidFill>
          <a:effectLst>
            <a:outerShdw blurRad="50800" dist="38100" dir="5400000" algn="t" rotWithShape="0">
              <a:prstClr val="black">
                <a:alpha val="40000"/>
              </a:prstClr>
            </a:outerShdw>
          </a:effectLst>
        </p:spPr>
        <p:txBody>
          <a:bodyPr wrap="square" lIns="0" tIns="0" rIns="0" bIns="0" rtlCol="0" anchor="ctr"/>
          <a:lstStyle/>
          <a:p>
            <a:endParaRPr sz="1579" dirty="0"/>
          </a:p>
        </p:txBody>
      </p:sp>
      <p:sp>
        <p:nvSpPr>
          <p:cNvPr id="7" name="object 7"/>
          <p:cNvSpPr/>
          <p:nvPr userDrawn="1"/>
        </p:nvSpPr>
        <p:spPr>
          <a:xfrm>
            <a:off x="4521992" y="2881598"/>
            <a:ext cx="3172460" cy="1125220"/>
          </a:xfrm>
          <a:custGeom>
            <a:avLst/>
            <a:gdLst/>
            <a:ahLst/>
            <a:cxnLst/>
            <a:rect l="l" t="t" r="r" b="b"/>
            <a:pathLst>
              <a:path w="3172459" h="1125220">
                <a:moveTo>
                  <a:pt x="2614587" y="0"/>
                </a:moveTo>
                <a:lnTo>
                  <a:pt x="8953" y="0"/>
                </a:lnTo>
                <a:lnTo>
                  <a:pt x="566813" y="557860"/>
                </a:lnTo>
                <a:lnTo>
                  <a:pt x="0" y="1124673"/>
                </a:lnTo>
                <a:lnTo>
                  <a:pt x="2605646" y="1124673"/>
                </a:lnTo>
                <a:lnTo>
                  <a:pt x="3172447" y="557860"/>
                </a:lnTo>
                <a:lnTo>
                  <a:pt x="2614587" y="0"/>
                </a:lnTo>
                <a:close/>
              </a:path>
            </a:pathLst>
          </a:custGeom>
          <a:solidFill>
            <a:srgbClr val="1D009C"/>
          </a:solidFill>
          <a:effectLst>
            <a:outerShdw blurRad="50800" dist="38100" dir="5400000" algn="t" rotWithShape="0">
              <a:prstClr val="black">
                <a:alpha val="40000"/>
              </a:prstClr>
            </a:outerShdw>
          </a:effectLst>
        </p:spPr>
        <p:txBody>
          <a:bodyPr wrap="square" lIns="0" tIns="0" rIns="0" bIns="0" rtlCol="0"/>
          <a:lstStyle/>
          <a:p>
            <a:endParaRPr sz="1579"/>
          </a:p>
        </p:txBody>
      </p:sp>
      <p:sp>
        <p:nvSpPr>
          <p:cNvPr id="8" name="object 8"/>
          <p:cNvSpPr/>
          <p:nvPr userDrawn="1"/>
        </p:nvSpPr>
        <p:spPr>
          <a:xfrm>
            <a:off x="7446991" y="2881598"/>
            <a:ext cx="3172460" cy="1125220"/>
          </a:xfrm>
          <a:custGeom>
            <a:avLst/>
            <a:gdLst/>
            <a:ahLst/>
            <a:cxnLst/>
            <a:rect l="l" t="t" r="r" b="b"/>
            <a:pathLst>
              <a:path w="3172459" h="1125220">
                <a:moveTo>
                  <a:pt x="2614587" y="0"/>
                </a:moveTo>
                <a:lnTo>
                  <a:pt x="8953" y="0"/>
                </a:lnTo>
                <a:lnTo>
                  <a:pt x="566813" y="557860"/>
                </a:lnTo>
                <a:lnTo>
                  <a:pt x="0" y="1124673"/>
                </a:lnTo>
                <a:lnTo>
                  <a:pt x="2605633" y="1124673"/>
                </a:lnTo>
                <a:lnTo>
                  <a:pt x="3172447" y="557860"/>
                </a:lnTo>
                <a:lnTo>
                  <a:pt x="2614587" y="0"/>
                </a:lnTo>
                <a:close/>
              </a:path>
            </a:pathLst>
          </a:custGeom>
          <a:solidFill>
            <a:srgbClr val="1D009C"/>
          </a:solidFill>
          <a:effectLst>
            <a:outerShdw blurRad="50800" dist="38100" dir="5400000" algn="t" rotWithShape="0">
              <a:prstClr val="black">
                <a:alpha val="40000"/>
              </a:prstClr>
            </a:outerShdw>
          </a:effectLst>
        </p:spPr>
        <p:txBody>
          <a:bodyPr wrap="square" lIns="0" tIns="0" rIns="0" bIns="0" rtlCol="0"/>
          <a:lstStyle/>
          <a:p>
            <a:endParaRPr sz="1579"/>
          </a:p>
        </p:txBody>
      </p:sp>
      <p:sp>
        <p:nvSpPr>
          <p:cNvPr id="10" name="Textplatzhalter 6"/>
          <p:cNvSpPr>
            <a:spLocks noGrp="1"/>
          </p:cNvSpPr>
          <p:nvPr>
            <p:ph type="body" sz="quarter" idx="14" hasCustomPrompt="1"/>
          </p:nvPr>
        </p:nvSpPr>
        <p:spPr>
          <a:xfrm>
            <a:off x="2229616" y="3073043"/>
            <a:ext cx="2039817" cy="698036"/>
          </a:xfrm>
          <a:prstGeom prst="rect">
            <a:avLst/>
          </a:prstGeom>
        </p:spPr>
        <p:txBody>
          <a:bodyPr anchor="ctr">
            <a:normAutofit/>
          </a:bodyPr>
          <a:lstStyle>
            <a:lvl1pPr marL="0" indent="0" algn="ctr">
              <a:buNone/>
              <a:defRPr sz="1600" baseline="0">
                <a:solidFill>
                  <a:schemeClr val="bg1"/>
                </a:solidFill>
              </a:defRPr>
            </a:lvl1pPr>
          </a:lstStyle>
          <a:p>
            <a:pPr lvl="0"/>
            <a:r>
              <a:rPr lang="de-DE" dirty="0" smtClean="0"/>
              <a:t>Hier steht Text</a:t>
            </a:r>
            <a:endParaRPr lang="de-DE" dirty="0"/>
          </a:p>
        </p:txBody>
      </p:sp>
      <p:sp>
        <p:nvSpPr>
          <p:cNvPr id="12" name="Textplatzhalter 6"/>
          <p:cNvSpPr>
            <a:spLocks noGrp="1"/>
          </p:cNvSpPr>
          <p:nvPr>
            <p:ph type="body" sz="quarter" idx="23" hasCustomPrompt="1"/>
          </p:nvPr>
        </p:nvSpPr>
        <p:spPr>
          <a:xfrm>
            <a:off x="5154615" y="3073043"/>
            <a:ext cx="2039817" cy="698036"/>
          </a:xfrm>
          <a:prstGeom prst="rect">
            <a:avLst/>
          </a:prstGeom>
        </p:spPr>
        <p:txBody>
          <a:bodyPr anchor="ctr">
            <a:normAutofit/>
          </a:bodyPr>
          <a:lstStyle>
            <a:lvl1pPr marL="0" indent="0" algn="ctr">
              <a:buNone/>
              <a:defRPr sz="1600" baseline="0">
                <a:solidFill>
                  <a:schemeClr val="bg1"/>
                </a:solidFill>
              </a:defRPr>
            </a:lvl1pPr>
          </a:lstStyle>
          <a:p>
            <a:pPr lvl="0"/>
            <a:r>
              <a:rPr lang="de-DE" dirty="0" smtClean="0"/>
              <a:t>Hier steht Text</a:t>
            </a:r>
            <a:endParaRPr lang="de-DE" dirty="0"/>
          </a:p>
        </p:txBody>
      </p:sp>
      <p:sp>
        <p:nvSpPr>
          <p:cNvPr id="13" name="Textplatzhalter 6"/>
          <p:cNvSpPr>
            <a:spLocks noGrp="1"/>
          </p:cNvSpPr>
          <p:nvPr>
            <p:ph type="body" sz="quarter" idx="24" hasCustomPrompt="1"/>
          </p:nvPr>
        </p:nvSpPr>
        <p:spPr>
          <a:xfrm>
            <a:off x="8101099" y="3073043"/>
            <a:ext cx="2039817" cy="698036"/>
          </a:xfrm>
          <a:prstGeom prst="rect">
            <a:avLst/>
          </a:prstGeom>
        </p:spPr>
        <p:txBody>
          <a:bodyPr anchor="ctr">
            <a:normAutofit/>
          </a:bodyPr>
          <a:lstStyle>
            <a:lvl1pPr marL="0" indent="0" algn="ctr">
              <a:buNone/>
              <a:defRPr sz="1600" baseline="0">
                <a:solidFill>
                  <a:schemeClr val="bg1"/>
                </a:solidFill>
              </a:defRPr>
            </a:lvl1pPr>
          </a:lstStyle>
          <a:p>
            <a:pPr lvl="0"/>
            <a:r>
              <a:rPr lang="de-DE" dirty="0" smtClean="0"/>
              <a:t>Hier steht Text</a:t>
            </a:r>
            <a:endParaRPr lang="de-DE" dirty="0"/>
          </a:p>
        </p:txBody>
      </p:sp>
      <p:sp>
        <p:nvSpPr>
          <p:cNvPr id="18" name="Textplatzhalter 14"/>
          <p:cNvSpPr>
            <a:spLocks noGrp="1"/>
          </p:cNvSpPr>
          <p:nvPr>
            <p:ph type="body" sz="quarter" idx="26"/>
          </p:nvPr>
        </p:nvSpPr>
        <p:spPr>
          <a:xfrm>
            <a:off x="1663292" y="4544568"/>
            <a:ext cx="9022461" cy="1416518"/>
          </a:xfrm>
        </p:spPr>
        <p:txBody>
          <a:body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16237296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alt_Grafik">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2168197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660" name="think-cell Folie" r:id="rId5" imgW="235" imgH="235" progId="TCLayout.ActiveDocument.1">
                  <p:embed/>
                </p:oleObj>
              </mc:Choice>
              <mc:Fallback>
                <p:oleObj name="think-cell Folie" r:id="rId5" imgW="235" imgH="23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1" name="Inhaltsplatzhalter 10"/>
          <p:cNvSpPr>
            <a:spLocks noGrp="1"/>
          </p:cNvSpPr>
          <p:nvPr>
            <p:ph sz="quarter" idx="16"/>
          </p:nvPr>
        </p:nvSpPr>
        <p:spPr>
          <a:xfrm>
            <a:off x="7480300" y="1850231"/>
            <a:ext cx="3873500" cy="37814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 name="Titel 1"/>
          <p:cNvSpPr>
            <a:spLocks noGrp="1"/>
          </p:cNvSpPr>
          <p:nvPr>
            <p:ph type="title" hasCustomPrompt="1"/>
          </p:nvPr>
        </p:nvSpPr>
        <p:spPr/>
        <p:txBody>
          <a:bodyPr/>
          <a:lstStyle/>
          <a:p>
            <a:r>
              <a:rPr lang="de-DE" dirty="0" smtClean="0"/>
              <a:t>Headline</a:t>
            </a:r>
            <a:endParaRPr lang="de-DE" dirty="0"/>
          </a:p>
        </p:txBody>
      </p:sp>
      <p:sp>
        <p:nvSpPr>
          <p:cNvPr id="3" name="Datumsplatzhalter 2"/>
          <p:cNvSpPr>
            <a:spLocks noGrp="1"/>
          </p:cNvSpPr>
          <p:nvPr>
            <p:ph type="dt" sz="half" idx="10"/>
          </p:nvPr>
        </p:nvSpPr>
        <p:spPr/>
        <p:txBody>
          <a:bodyPr/>
          <a:lstStyle/>
          <a:p>
            <a:r>
              <a:rPr lang="de-DE" smtClean="0"/>
              <a:t>Ort, Datum</a:t>
            </a:r>
            <a:endParaRPr lang="de-DE" dirty="0"/>
          </a:p>
        </p:txBody>
      </p:sp>
      <p:sp>
        <p:nvSpPr>
          <p:cNvPr id="4" name="Fußzeilenplatzhalter 3"/>
          <p:cNvSpPr>
            <a:spLocks noGrp="1"/>
          </p:cNvSpPr>
          <p:nvPr>
            <p:ph type="ftr" sz="quarter" idx="11"/>
          </p:nvPr>
        </p:nvSpPr>
        <p:spPr/>
        <p:txBody>
          <a:bodyPr/>
          <a:lstStyle/>
          <a:p>
            <a:r>
              <a:rPr lang="de-DE" smtClean="0"/>
              <a:t>Referent</a:t>
            </a:r>
            <a:endParaRPr lang="de-DE" dirty="0"/>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9" name="Inhaltsplatzhalter 8"/>
          <p:cNvSpPr>
            <a:spLocks noGrp="1"/>
          </p:cNvSpPr>
          <p:nvPr>
            <p:ph sz="quarter" idx="15"/>
          </p:nvPr>
        </p:nvSpPr>
        <p:spPr>
          <a:xfrm>
            <a:off x="838200" y="1397494"/>
            <a:ext cx="5754687" cy="46878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8213041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fik_Inhalt">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27760749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703" name="think-cell Folie" r:id="rId5" imgW="235" imgH="235" progId="TCLayout.ActiveDocument.1">
                  <p:embed/>
                </p:oleObj>
              </mc:Choice>
              <mc:Fallback>
                <p:oleObj name="think-cell Folie" r:id="rId5" imgW="235" imgH="23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1" name="Inhaltsplatzhalter 10"/>
          <p:cNvSpPr>
            <a:spLocks noGrp="1"/>
          </p:cNvSpPr>
          <p:nvPr>
            <p:ph sz="quarter" idx="16"/>
          </p:nvPr>
        </p:nvSpPr>
        <p:spPr>
          <a:xfrm>
            <a:off x="838200" y="1850231"/>
            <a:ext cx="3873500" cy="37814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 name="Titel 1"/>
          <p:cNvSpPr>
            <a:spLocks noGrp="1"/>
          </p:cNvSpPr>
          <p:nvPr>
            <p:ph type="title" hasCustomPrompt="1"/>
          </p:nvPr>
        </p:nvSpPr>
        <p:spPr/>
        <p:txBody>
          <a:bodyPr/>
          <a:lstStyle/>
          <a:p>
            <a:r>
              <a:rPr lang="de-DE" dirty="0" smtClean="0"/>
              <a:t>Headline</a:t>
            </a:r>
            <a:endParaRPr lang="de-DE" dirty="0"/>
          </a:p>
        </p:txBody>
      </p:sp>
      <p:sp>
        <p:nvSpPr>
          <p:cNvPr id="3" name="Datumsplatzhalter 2"/>
          <p:cNvSpPr>
            <a:spLocks noGrp="1"/>
          </p:cNvSpPr>
          <p:nvPr>
            <p:ph type="dt" sz="half" idx="10"/>
          </p:nvPr>
        </p:nvSpPr>
        <p:spPr/>
        <p:txBody>
          <a:bodyPr/>
          <a:lstStyle/>
          <a:p>
            <a:r>
              <a:rPr lang="de-DE" smtClean="0"/>
              <a:t>Ort, Datum</a:t>
            </a:r>
            <a:endParaRPr lang="de-DE" dirty="0"/>
          </a:p>
        </p:txBody>
      </p:sp>
      <p:sp>
        <p:nvSpPr>
          <p:cNvPr id="4" name="Fußzeilenplatzhalter 3"/>
          <p:cNvSpPr>
            <a:spLocks noGrp="1"/>
          </p:cNvSpPr>
          <p:nvPr>
            <p:ph type="ftr" sz="quarter" idx="11"/>
          </p:nvPr>
        </p:nvSpPr>
        <p:spPr/>
        <p:txBody>
          <a:bodyPr/>
          <a:lstStyle/>
          <a:p>
            <a:r>
              <a:rPr lang="de-DE" smtClean="0"/>
              <a:t>Referent</a:t>
            </a:r>
            <a:endParaRPr lang="de-DE" dirty="0"/>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9" name="Inhaltsplatzhalter 8"/>
          <p:cNvSpPr>
            <a:spLocks noGrp="1"/>
          </p:cNvSpPr>
          <p:nvPr>
            <p:ph sz="quarter" idx="15"/>
          </p:nvPr>
        </p:nvSpPr>
        <p:spPr>
          <a:xfrm>
            <a:off x="5599113" y="1396999"/>
            <a:ext cx="5754687" cy="46878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93767965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_2">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userDrawn="1">
            <p:custDataLst>
              <p:tags r:id="rId2"/>
            </p:custDataLst>
            <p:extLst>
              <p:ext uri="{D42A27DB-BD31-4B8C-83A1-F6EECF244321}">
                <p14:modId xmlns:p14="http://schemas.microsoft.com/office/powerpoint/2010/main" val="39237880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835" name="think-cell Folie" r:id="rId5" imgW="235" imgH="235" progId="TCLayout.ActiveDocument.1">
                  <p:embed/>
                </p:oleObj>
              </mc:Choice>
              <mc:Fallback>
                <p:oleObj name="think-cell Folie" r:id="rId5" imgW="235" imgH="23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3" name="Inhaltsplatzhalter 10"/>
          <p:cNvSpPr>
            <a:spLocks noGrp="1"/>
          </p:cNvSpPr>
          <p:nvPr>
            <p:ph sz="quarter" idx="30"/>
          </p:nvPr>
        </p:nvSpPr>
        <p:spPr>
          <a:xfrm>
            <a:off x="6280945" y="1395639"/>
            <a:ext cx="5072855" cy="4691597"/>
          </a:xfrm>
        </p:spPr>
        <p:txBody>
          <a:bodyPr>
            <a:normAutofit/>
          </a:bodyPr>
          <a:lstStyle>
            <a:lvl1pPr>
              <a:defRPr sz="1400"/>
            </a:lvl1pPr>
            <a:lvl2pPr>
              <a:defRPr sz="1400"/>
            </a:lvl2pPr>
          </a:lstStyle>
          <a:p>
            <a:pPr lvl="0"/>
            <a:r>
              <a:rPr lang="de-DE" smtClean="0"/>
              <a:t>Textmasterformat bearbeiten</a:t>
            </a:r>
          </a:p>
          <a:p>
            <a:pPr lvl="1"/>
            <a:r>
              <a:rPr lang="de-DE" smtClean="0"/>
              <a:t>Zweite Ebene</a:t>
            </a:r>
          </a:p>
        </p:txBody>
      </p:sp>
      <p:sp>
        <p:nvSpPr>
          <p:cNvPr id="2" name="Titel 1"/>
          <p:cNvSpPr>
            <a:spLocks noGrp="1"/>
          </p:cNvSpPr>
          <p:nvPr>
            <p:ph type="title" hasCustomPrompt="1"/>
          </p:nvPr>
        </p:nvSpPr>
        <p:spPr/>
        <p:txBody>
          <a:bodyPr/>
          <a:lstStyle/>
          <a:p>
            <a:r>
              <a:rPr lang="de-DE" dirty="0" smtClean="0"/>
              <a:t>Headline</a:t>
            </a:r>
            <a:endParaRPr lang="de-DE" dirty="0"/>
          </a:p>
        </p:txBody>
      </p:sp>
      <p:sp>
        <p:nvSpPr>
          <p:cNvPr id="3" name="Datumsplatzhalter 2"/>
          <p:cNvSpPr>
            <a:spLocks noGrp="1"/>
          </p:cNvSpPr>
          <p:nvPr>
            <p:ph type="dt" sz="half" idx="10"/>
          </p:nvPr>
        </p:nvSpPr>
        <p:spPr/>
        <p:txBody>
          <a:bodyPr/>
          <a:lstStyle/>
          <a:p>
            <a:r>
              <a:rPr lang="de-DE" smtClean="0"/>
              <a:t>Ort, Datum</a:t>
            </a:r>
            <a:endParaRPr lang="de-DE" dirty="0"/>
          </a:p>
        </p:txBody>
      </p:sp>
      <p:sp>
        <p:nvSpPr>
          <p:cNvPr id="4" name="Fußzeilenplatzhalter 3"/>
          <p:cNvSpPr>
            <a:spLocks noGrp="1"/>
          </p:cNvSpPr>
          <p:nvPr>
            <p:ph type="ftr" sz="quarter" idx="11"/>
          </p:nvPr>
        </p:nvSpPr>
        <p:spPr/>
        <p:txBody>
          <a:bodyPr/>
          <a:lstStyle/>
          <a:p>
            <a:r>
              <a:rPr lang="de-DE" smtClean="0"/>
              <a:t>Referent</a:t>
            </a:r>
            <a:endParaRPr lang="de-DE" dirty="0"/>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11" name="Inhaltsplatzhalter 10"/>
          <p:cNvSpPr>
            <a:spLocks noGrp="1"/>
          </p:cNvSpPr>
          <p:nvPr>
            <p:ph sz="quarter" idx="28"/>
          </p:nvPr>
        </p:nvSpPr>
        <p:spPr>
          <a:xfrm>
            <a:off x="838200" y="1395639"/>
            <a:ext cx="5071269" cy="4691597"/>
          </a:xfrm>
        </p:spPr>
        <p:txBody>
          <a:bodyPr>
            <a:normAutofit/>
          </a:bodyPr>
          <a:lstStyle>
            <a:lvl1pPr>
              <a:defRPr sz="1400"/>
            </a:lvl1pPr>
            <a:lvl2pPr>
              <a:defRPr sz="1400"/>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223545431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Überschrift_Inhalt_2">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userDrawn="1">
            <p:custDataLst>
              <p:tags r:id="rId2"/>
            </p:custDataLst>
            <p:extLst>
              <p:ext uri="{D42A27DB-BD31-4B8C-83A1-F6EECF244321}">
                <p14:modId xmlns:p14="http://schemas.microsoft.com/office/powerpoint/2010/main" val="37194780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859" name="think-cell Folie" r:id="rId5" imgW="235" imgH="235" progId="TCLayout.ActiveDocument.1">
                  <p:embed/>
                </p:oleObj>
              </mc:Choice>
              <mc:Fallback>
                <p:oleObj name="think-cell Folie" r:id="rId5" imgW="235" imgH="23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smtClean="0"/>
              <a:t>Headline</a:t>
            </a:r>
            <a:endParaRPr lang="de-DE" dirty="0"/>
          </a:p>
        </p:txBody>
      </p:sp>
      <p:sp>
        <p:nvSpPr>
          <p:cNvPr id="3" name="Datumsplatzhalter 2"/>
          <p:cNvSpPr>
            <a:spLocks noGrp="1"/>
          </p:cNvSpPr>
          <p:nvPr>
            <p:ph type="dt" sz="half" idx="10"/>
          </p:nvPr>
        </p:nvSpPr>
        <p:spPr/>
        <p:txBody>
          <a:bodyPr/>
          <a:lstStyle/>
          <a:p>
            <a:r>
              <a:rPr lang="de-DE" smtClean="0"/>
              <a:t>Ort, Datum</a:t>
            </a:r>
            <a:endParaRPr lang="de-DE" dirty="0"/>
          </a:p>
        </p:txBody>
      </p:sp>
      <p:sp>
        <p:nvSpPr>
          <p:cNvPr id="4" name="Fußzeilenplatzhalter 3"/>
          <p:cNvSpPr>
            <a:spLocks noGrp="1"/>
          </p:cNvSpPr>
          <p:nvPr>
            <p:ph type="ftr" sz="quarter" idx="11"/>
          </p:nvPr>
        </p:nvSpPr>
        <p:spPr/>
        <p:txBody>
          <a:bodyPr/>
          <a:lstStyle/>
          <a:p>
            <a:r>
              <a:rPr lang="de-DE" smtClean="0"/>
              <a:t>Referent</a:t>
            </a:r>
            <a:endParaRPr lang="de-DE" dirty="0"/>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11" name="Inhaltsplatzhalter 10"/>
          <p:cNvSpPr>
            <a:spLocks noGrp="1"/>
          </p:cNvSpPr>
          <p:nvPr>
            <p:ph sz="quarter" idx="28"/>
          </p:nvPr>
        </p:nvSpPr>
        <p:spPr>
          <a:xfrm>
            <a:off x="838200" y="1965960"/>
            <a:ext cx="5071269" cy="4121276"/>
          </a:xfrm>
        </p:spPr>
        <p:txBody>
          <a:bodyPr>
            <a:normAutofit/>
          </a:bodyPr>
          <a:lstStyle>
            <a:lvl1pPr>
              <a:defRPr sz="1400"/>
            </a:lvl1pPr>
            <a:lvl2pPr>
              <a:defRPr sz="1400"/>
            </a:lvl2pPr>
          </a:lstStyle>
          <a:p>
            <a:pPr lvl="0"/>
            <a:r>
              <a:rPr lang="de-DE" smtClean="0"/>
              <a:t>Textmasterformat bearbeiten</a:t>
            </a:r>
          </a:p>
          <a:p>
            <a:pPr lvl="1"/>
            <a:r>
              <a:rPr lang="de-DE" smtClean="0"/>
              <a:t>Zweite Ebene</a:t>
            </a:r>
          </a:p>
        </p:txBody>
      </p:sp>
      <p:sp>
        <p:nvSpPr>
          <p:cNvPr id="7" name="Textplatzhalter 6"/>
          <p:cNvSpPr>
            <a:spLocks noGrp="1"/>
          </p:cNvSpPr>
          <p:nvPr>
            <p:ph type="body" sz="quarter" idx="32"/>
          </p:nvPr>
        </p:nvSpPr>
        <p:spPr>
          <a:xfrm>
            <a:off x="838200" y="1395413"/>
            <a:ext cx="5072063"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smtClean="0"/>
              <a:t>Textmasterformat bearbeiten</a:t>
            </a:r>
          </a:p>
        </p:txBody>
      </p:sp>
      <p:sp>
        <p:nvSpPr>
          <p:cNvPr id="21" name="Inhaltsplatzhalter 10"/>
          <p:cNvSpPr>
            <a:spLocks noGrp="1"/>
          </p:cNvSpPr>
          <p:nvPr>
            <p:ph sz="quarter" idx="37"/>
          </p:nvPr>
        </p:nvSpPr>
        <p:spPr>
          <a:xfrm>
            <a:off x="6280944" y="1965960"/>
            <a:ext cx="5072855" cy="4121276"/>
          </a:xfrm>
        </p:spPr>
        <p:txBody>
          <a:bodyPr>
            <a:normAutofit/>
          </a:bodyPr>
          <a:lstStyle>
            <a:lvl1pPr>
              <a:defRPr sz="1400"/>
            </a:lvl1pPr>
            <a:lvl2pPr>
              <a:defRPr sz="1400"/>
            </a:lvl2pPr>
          </a:lstStyle>
          <a:p>
            <a:pPr lvl="0"/>
            <a:r>
              <a:rPr lang="de-DE" smtClean="0"/>
              <a:t>Textmasterformat bearbeiten</a:t>
            </a:r>
          </a:p>
          <a:p>
            <a:pPr lvl="1"/>
            <a:r>
              <a:rPr lang="de-DE" smtClean="0"/>
              <a:t>Zweite Ebene</a:t>
            </a:r>
          </a:p>
        </p:txBody>
      </p:sp>
      <p:sp>
        <p:nvSpPr>
          <p:cNvPr id="22" name="Textplatzhalter 6"/>
          <p:cNvSpPr>
            <a:spLocks noGrp="1"/>
          </p:cNvSpPr>
          <p:nvPr>
            <p:ph type="body" sz="quarter" idx="38"/>
          </p:nvPr>
        </p:nvSpPr>
        <p:spPr>
          <a:xfrm>
            <a:off x="6281164" y="1395413"/>
            <a:ext cx="5072636"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smtClean="0"/>
              <a:t>Textmasterformat bearbeiten</a:t>
            </a:r>
          </a:p>
        </p:txBody>
      </p:sp>
    </p:spTree>
    <p:extLst>
      <p:ext uri="{BB962C8B-B14F-4D97-AF65-F5344CB8AC3E}">
        <p14:creationId xmlns:p14="http://schemas.microsoft.com/office/powerpoint/2010/main" val="48276245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halt_4">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userDrawn="1">
            <p:custDataLst>
              <p:tags r:id="rId2"/>
            </p:custDataLst>
            <p:extLst>
              <p:ext uri="{D42A27DB-BD31-4B8C-83A1-F6EECF244321}">
                <p14:modId xmlns:p14="http://schemas.microsoft.com/office/powerpoint/2010/main" val="13726138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770" name="think-cell Folie" r:id="rId5" imgW="235" imgH="235" progId="TCLayout.ActiveDocument.1">
                  <p:embed/>
                </p:oleObj>
              </mc:Choice>
              <mc:Fallback>
                <p:oleObj name="think-cell Folie" r:id="rId5" imgW="235" imgH="23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3" name="Inhaltsplatzhalter 10"/>
          <p:cNvSpPr>
            <a:spLocks noGrp="1"/>
          </p:cNvSpPr>
          <p:nvPr>
            <p:ph sz="quarter" idx="30"/>
          </p:nvPr>
        </p:nvSpPr>
        <p:spPr>
          <a:xfrm>
            <a:off x="6280945" y="1395639"/>
            <a:ext cx="4701600" cy="2185987"/>
          </a:xfrm>
        </p:spPr>
        <p:txBody>
          <a:bodyPr>
            <a:normAutofit/>
          </a:bodyPr>
          <a:lstStyle>
            <a:lvl1pPr>
              <a:defRPr sz="1400"/>
            </a:lvl1pPr>
            <a:lvl2pPr>
              <a:defRPr sz="1400"/>
            </a:lvl2pPr>
          </a:lstStyle>
          <a:p>
            <a:pPr lvl="0"/>
            <a:r>
              <a:rPr lang="de-DE" smtClean="0"/>
              <a:t>Textmasterformat bearbeiten</a:t>
            </a:r>
          </a:p>
          <a:p>
            <a:pPr lvl="1"/>
            <a:r>
              <a:rPr lang="de-DE" smtClean="0"/>
              <a:t>Zweite Ebene</a:t>
            </a:r>
          </a:p>
        </p:txBody>
      </p:sp>
      <p:sp>
        <p:nvSpPr>
          <p:cNvPr id="14" name="Inhaltsplatzhalter 10"/>
          <p:cNvSpPr>
            <a:spLocks noGrp="1"/>
          </p:cNvSpPr>
          <p:nvPr>
            <p:ph sz="quarter" idx="31"/>
          </p:nvPr>
        </p:nvSpPr>
        <p:spPr>
          <a:xfrm>
            <a:off x="6280945" y="3901249"/>
            <a:ext cx="4701600" cy="2185987"/>
          </a:xfrm>
        </p:spPr>
        <p:txBody>
          <a:bodyPr>
            <a:normAutofit/>
          </a:bodyPr>
          <a:lstStyle>
            <a:lvl1pPr>
              <a:defRPr sz="1400"/>
            </a:lvl1pPr>
            <a:lvl2pPr>
              <a:defRPr sz="1400"/>
            </a:lvl2pPr>
          </a:lstStyle>
          <a:p>
            <a:pPr lvl="0"/>
            <a:r>
              <a:rPr lang="de-DE" smtClean="0"/>
              <a:t>Textmasterformat bearbeiten</a:t>
            </a:r>
          </a:p>
          <a:p>
            <a:pPr lvl="1"/>
            <a:r>
              <a:rPr lang="de-DE" smtClean="0"/>
              <a:t>Zweite Ebene</a:t>
            </a:r>
          </a:p>
        </p:txBody>
      </p:sp>
      <p:sp>
        <p:nvSpPr>
          <p:cNvPr id="2" name="Titel 1"/>
          <p:cNvSpPr>
            <a:spLocks noGrp="1"/>
          </p:cNvSpPr>
          <p:nvPr>
            <p:ph type="title" hasCustomPrompt="1"/>
          </p:nvPr>
        </p:nvSpPr>
        <p:spPr/>
        <p:txBody>
          <a:bodyPr/>
          <a:lstStyle/>
          <a:p>
            <a:r>
              <a:rPr lang="de-DE" dirty="0" smtClean="0"/>
              <a:t>Headline</a:t>
            </a:r>
            <a:endParaRPr lang="de-DE" dirty="0"/>
          </a:p>
        </p:txBody>
      </p:sp>
      <p:sp>
        <p:nvSpPr>
          <p:cNvPr id="3" name="Datumsplatzhalter 2"/>
          <p:cNvSpPr>
            <a:spLocks noGrp="1"/>
          </p:cNvSpPr>
          <p:nvPr>
            <p:ph type="dt" sz="half" idx="10"/>
          </p:nvPr>
        </p:nvSpPr>
        <p:spPr/>
        <p:txBody>
          <a:bodyPr/>
          <a:lstStyle/>
          <a:p>
            <a:r>
              <a:rPr lang="de-DE" smtClean="0"/>
              <a:t>Ort, Datum</a:t>
            </a:r>
            <a:endParaRPr lang="de-DE" dirty="0"/>
          </a:p>
        </p:txBody>
      </p:sp>
      <p:sp>
        <p:nvSpPr>
          <p:cNvPr id="4" name="Fußzeilenplatzhalter 3"/>
          <p:cNvSpPr>
            <a:spLocks noGrp="1"/>
          </p:cNvSpPr>
          <p:nvPr>
            <p:ph type="ftr" sz="quarter" idx="11"/>
          </p:nvPr>
        </p:nvSpPr>
        <p:spPr/>
        <p:txBody>
          <a:bodyPr/>
          <a:lstStyle/>
          <a:p>
            <a:r>
              <a:rPr lang="de-DE" smtClean="0"/>
              <a:t>Referent</a:t>
            </a:r>
            <a:endParaRPr lang="de-DE" dirty="0"/>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11" name="Inhaltsplatzhalter 10"/>
          <p:cNvSpPr>
            <a:spLocks noGrp="1"/>
          </p:cNvSpPr>
          <p:nvPr>
            <p:ph sz="quarter" idx="28"/>
          </p:nvPr>
        </p:nvSpPr>
        <p:spPr>
          <a:xfrm>
            <a:off x="1207869" y="1395639"/>
            <a:ext cx="4701600" cy="2185987"/>
          </a:xfrm>
        </p:spPr>
        <p:txBody>
          <a:bodyPr>
            <a:normAutofit/>
          </a:bodyPr>
          <a:lstStyle>
            <a:lvl1pPr>
              <a:defRPr sz="1400"/>
            </a:lvl1pPr>
            <a:lvl2pPr>
              <a:defRPr sz="1400"/>
            </a:lvl2pPr>
          </a:lstStyle>
          <a:p>
            <a:pPr lvl="0"/>
            <a:r>
              <a:rPr lang="de-DE" smtClean="0"/>
              <a:t>Textmasterformat bearbeiten</a:t>
            </a:r>
          </a:p>
          <a:p>
            <a:pPr lvl="1"/>
            <a:r>
              <a:rPr lang="de-DE" smtClean="0"/>
              <a:t>Zweite Ebene</a:t>
            </a:r>
          </a:p>
        </p:txBody>
      </p:sp>
      <p:sp>
        <p:nvSpPr>
          <p:cNvPr id="12" name="Inhaltsplatzhalter 10"/>
          <p:cNvSpPr>
            <a:spLocks noGrp="1"/>
          </p:cNvSpPr>
          <p:nvPr>
            <p:ph sz="quarter" idx="29"/>
          </p:nvPr>
        </p:nvSpPr>
        <p:spPr>
          <a:xfrm>
            <a:off x="1207869" y="3901249"/>
            <a:ext cx="4701600" cy="2185987"/>
          </a:xfrm>
        </p:spPr>
        <p:txBody>
          <a:bodyPr>
            <a:normAutofit/>
          </a:bodyPr>
          <a:lstStyle>
            <a:lvl1pPr>
              <a:defRPr sz="1400"/>
            </a:lvl1pPr>
            <a:lvl2pPr>
              <a:defRPr sz="1400"/>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330031420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Überschrift_Inhalt_4">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userDrawn="1">
            <p:custDataLst>
              <p:tags r:id="rId2"/>
            </p:custDataLst>
            <p:extLst>
              <p:ext uri="{D42A27DB-BD31-4B8C-83A1-F6EECF244321}">
                <p14:modId xmlns:p14="http://schemas.microsoft.com/office/powerpoint/2010/main" val="13869472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16" name="think-cell Folie" r:id="rId5" imgW="235" imgH="235" progId="TCLayout.ActiveDocument.1">
                  <p:embed/>
                </p:oleObj>
              </mc:Choice>
              <mc:Fallback>
                <p:oleObj name="think-cell Folie" r:id="rId5" imgW="235" imgH="23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hteck 1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smtClean="0"/>
              <a:t>Headline</a:t>
            </a:r>
            <a:endParaRPr lang="de-DE" dirty="0"/>
          </a:p>
        </p:txBody>
      </p:sp>
      <p:sp>
        <p:nvSpPr>
          <p:cNvPr id="3" name="Datumsplatzhalter 2"/>
          <p:cNvSpPr>
            <a:spLocks noGrp="1"/>
          </p:cNvSpPr>
          <p:nvPr>
            <p:ph type="dt" sz="half" idx="10"/>
          </p:nvPr>
        </p:nvSpPr>
        <p:spPr/>
        <p:txBody>
          <a:bodyPr/>
          <a:lstStyle/>
          <a:p>
            <a:r>
              <a:rPr lang="de-DE" smtClean="0"/>
              <a:t>Ort, Datum</a:t>
            </a:r>
            <a:endParaRPr lang="de-DE" dirty="0"/>
          </a:p>
        </p:txBody>
      </p:sp>
      <p:sp>
        <p:nvSpPr>
          <p:cNvPr id="4" name="Fußzeilenplatzhalter 3"/>
          <p:cNvSpPr>
            <a:spLocks noGrp="1"/>
          </p:cNvSpPr>
          <p:nvPr>
            <p:ph type="ftr" sz="quarter" idx="11"/>
          </p:nvPr>
        </p:nvSpPr>
        <p:spPr/>
        <p:txBody>
          <a:bodyPr/>
          <a:lstStyle/>
          <a:p>
            <a:r>
              <a:rPr lang="de-DE" smtClean="0"/>
              <a:t>Referent</a:t>
            </a:r>
            <a:endParaRPr lang="de-DE" dirty="0"/>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sp>
        <p:nvSpPr>
          <p:cNvPr id="11" name="Inhaltsplatzhalter 10"/>
          <p:cNvSpPr>
            <a:spLocks noGrp="1"/>
          </p:cNvSpPr>
          <p:nvPr>
            <p:ph sz="quarter" idx="28"/>
          </p:nvPr>
        </p:nvSpPr>
        <p:spPr>
          <a:xfrm>
            <a:off x="1207869" y="1965960"/>
            <a:ext cx="4701600" cy="1615666"/>
          </a:xfrm>
        </p:spPr>
        <p:txBody>
          <a:bodyPr>
            <a:normAutofit/>
          </a:bodyPr>
          <a:lstStyle>
            <a:lvl1pPr>
              <a:defRPr sz="1400"/>
            </a:lvl1pPr>
            <a:lvl2pPr>
              <a:defRPr sz="1400"/>
            </a:lvl2pPr>
          </a:lstStyle>
          <a:p>
            <a:pPr lvl="0"/>
            <a:r>
              <a:rPr lang="de-DE" smtClean="0"/>
              <a:t>Textmasterformat bearbeiten</a:t>
            </a:r>
          </a:p>
          <a:p>
            <a:pPr lvl="1"/>
            <a:r>
              <a:rPr lang="de-DE" smtClean="0"/>
              <a:t>Zweite Ebene</a:t>
            </a:r>
          </a:p>
        </p:txBody>
      </p:sp>
      <p:sp>
        <p:nvSpPr>
          <p:cNvPr id="7" name="Textplatzhalter 6"/>
          <p:cNvSpPr>
            <a:spLocks noGrp="1"/>
          </p:cNvSpPr>
          <p:nvPr>
            <p:ph type="body" sz="quarter" idx="32"/>
          </p:nvPr>
        </p:nvSpPr>
        <p:spPr>
          <a:xfrm>
            <a:off x="1208088" y="1395413"/>
            <a:ext cx="4702175"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smtClean="0"/>
              <a:t>Textmasterformat bearbeiten</a:t>
            </a:r>
          </a:p>
        </p:txBody>
      </p:sp>
      <p:sp>
        <p:nvSpPr>
          <p:cNvPr id="17" name="Inhaltsplatzhalter 10"/>
          <p:cNvSpPr>
            <a:spLocks noGrp="1"/>
          </p:cNvSpPr>
          <p:nvPr>
            <p:ph sz="quarter" idx="33"/>
          </p:nvPr>
        </p:nvSpPr>
        <p:spPr>
          <a:xfrm>
            <a:off x="1207075" y="4471570"/>
            <a:ext cx="4701600" cy="1615666"/>
          </a:xfrm>
        </p:spPr>
        <p:txBody>
          <a:bodyPr>
            <a:normAutofit/>
          </a:bodyPr>
          <a:lstStyle>
            <a:lvl1pPr>
              <a:defRPr sz="1400"/>
            </a:lvl1pPr>
            <a:lvl2pPr>
              <a:defRPr sz="1400"/>
            </a:lvl2pPr>
          </a:lstStyle>
          <a:p>
            <a:pPr lvl="0"/>
            <a:r>
              <a:rPr lang="de-DE" smtClean="0"/>
              <a:t>Textmasterformat bearbeiten</a:t>
            </a:r>
          </a:p>
          <a:p>
            <a:pPr lvl="1"/>
            <a:r>
              <a:rPr lang="de-DE" smtClean="0"/>
              <a:t>Zweite Ebene</a:t>
            </a:r>
          </a:p>
        </p:txBody>
      </p:sp>
      <p:sp>
        <p:nvSpPr>
          <p:cNvPr id="18" name="Textplatzhalter 6"/>
          <p:cNvSpPr>
            <a:spLocks noGrp="1"/>
          </p:cNvSpPr>
          <p:nvPr>
            <p:ph type="body" sz="quarter" idx="34"/>
          </p:nvPr>
        </p:nvSpPr>
        <p:spPr>
          <a:xfrm>
            <a:off x="1207294" y="3901023"/>
            <a:ext cx="4702175"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smtClean="0"/>
              <a:t>Textmasterformat bearbeiten</a:t>
            </a:r>
          </a:p>
        </p:txBody>
      </p:sp>
      <p:sp>
        <p:nvSpPr>
          <p:cNvPr id="19" name="Inhaltsplatzhalter 10"/>
          <p:cNvSpPr>
            <a:spLocks noGrp="1"/>
          </p:cNvSpPr>
          <p:nvPr>
            <p:ph sz="quarter" idx="35"/>
          </p:nvPr>
        </p:nvSpPr>
        <p:spPr>
          <a:xfrm>
            <a:off x="6280945" y="4471570"/>
            <a:ext cx="4701600" cy="1615666"/>
          </a:xfrm>
        </p:spPr>
        <p:txBody>
          <a:bodyPr>
            <a:normAutofit/>
          </a:bodyPr>
          <a:lstStyle>
            <a:lvl1pPr>
              <a:defRPr sz="1400"/>
            </a:lvl1pPr>
            <a:lvl2pPr>
              <a:defRPr sz="1400"/>
            </a:lvl2pPr>
          </a:lstStyle>
          <a:p>
            <a:pPr lvl="0"/>
            <a:r>
              <a:rPr lang="de-DE" smtClean="0"/>
              <a:t>Textmasterformat bearbeiten</a:t>
            </a:r>
          </a:p>
          <a:p>
            <a:pPr lvl="1"/>
            <a:r>
              <a:rPr lang="de-DE" smtClean="0"/>
              <a:t>Zweite Ebene</a:t>
            </a:r>
          </a:p>
        </p:txBody>
      </p:sp>
      <p:sp>
        <p:nvSpPr>
          <p:cNvPr id="20" name="Textplatzhalter 6"/>
          <p:cNvSpPr>
            <a:spLocks noGrp="1"/>
          </p:cNvSpPr>
          <p:nvPr>
            <p:ph type="body" sz="quarter" idx="36"/>
          </p:nvPr>
        </p:nvSpPr>
        <p:spPr>
          <a:xfrm>
            <a:off x="6281164" y="3901023"/>
            <a:ext cx="4702175"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smtClean="0"/>
              <a:t>Textmasterformat bearbeiten</a:t>
            </a:r>
          </a:p>
        </p:txBody>
      </p:sp>
      <p:sp>
        <p:nvSpPr>
          <p:cNvPr id="21" name="Inhaltsplatzhalter 10"/>
          <p:cNvSpPr>
            <a:spLocks noGrp="1"/>
          </p:cNvSpPr>
          <p:nvPr>
            <p:ph sz="quarter" idx="37"/>
          </p:nvPr>
        </p:nvSpPr>
        <p:spPr>
          <a:xfrm>
            <a:off x="6280945" y="1965960"/>
            <a:ext cx="4701600" cy="1615666"/>
          </a:xfrm>
        </p:spPr>
        <p:txBody>
          <a:bodyPr>
            <a:normAutofit/>
          </a:bodyPr>
          <a:lstStyle>
            <a:lvl1pPr>
              <a:defRPr sz="1400"/>
            </a:lvl1pPr>
            <a:lvl2pPr>
              <a:defRPr sz="1400"/>
            </a:lvl2pPr>
          </a:lstStyle>
          <a:p>
            <a:pPr lvl="0"/>
            <a:r>
              <a:rPr lang="de-DE" smtClean="0"/>
              <a:t>Textmasterformat bearbeiten</a:t>
            </a:r>
          </a:p>
          <a:p>
            <a:pPr lvl="1"/>
            <a:r>
              <a:rPr lang="de-DE" smtClean="0"/>
              <a:t>Zweite Ebene</a:t>
            </a:r>
          </a:p>
        </p:txBody>
      </p:sp>
      <p:sp>
        <p:nvSpPr>
          <p:cNvPr id="22" name="Textplatzhalter 6"/>
          <p:cNvSpPr>
            <a:spLocks noGrp="1"/>
          </p:cNvSpPr>
          <p:nvPr>
            <p:ph type="body" sz="quarter" idx="38"/>
          </p:nvPr>
        </p:nvSpPr>
        <p:spPr>
          <a:xfrm>
            <a:off x="6281164" y="1395413"/>
            <a:ext cx="4702175" cy="406400"/>
          </a:xfrm>
          <a:solidFill>
            <a:srgbClr val="E6E6E6"/>
          </a:solidFill>
        </p:spPr>
        <p:txBody>
          <a:bodyPr vert="horz" lIns="91440" tIns="45720" rIns="91440" bIns="45720" rtlCol="0" anchor="ctr">
            <a:normAutofit/>
          </a:bodyPr>
          <a:lstStyle>
            <a:lvl4pPr>
              <a:defRPr lang="de-DE" b="1" u="none" dirty="0">
                <a:solidFill>
                  <a:srgbClr val="404040"/>
                </a:solidFill>
              </a:defRPr>
            </a:lvl4pPr>
          </a:lstStyle>
          <a:p>
            <a:pPr lvl="0"/>
            <a:r>
              <a:rPr lang="de-DE" smtClean="0"/>
              <a:t>Textmasterformat bearbeiten</a:t>
            </a:r>
          </a:p>
        </p:txBody>
      </p:sp>
    </p:spTree>
    <p:extLst>
      <p:ext uri="{BB962C8B-B14F-4D97-AF65-F5344CB8AC3E}">
        <p14:creationId xmlns:p14="http://schemas.microsoft.com/office/powerpoint/2010/main" val="98708981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asten_4">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8343703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508" name="think-cell Folie" r:id="rId5" imgW="235" imgH="235" progId="TCLayout.ActiveDocument.1">
                  <p:embed/>
                </p:oleObj>
              </mc:Choice>
              <mc:Fallback>
                <p:oleObj name="think-cell Folie" r:id="rId5" imgW="235" imgH="23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smtClean="0"/>
              <a:t>Headline</a:t>
            </a:r>
            <a:endParaRPr lang="de-DE" dirty="0"/>
          </a:p>
        </p:txBody>
      </p:sp>
      <p:sp>
        <p:nvSpPr>
          <p:cNvPr id="4" name="Datumsplatzhalter 3"/>
          <p:cNvSpPr>
            <a:spLocks noGrp="1"/>
          </p:cNvSpPr>
          <p:nvPr>
            <p:ph type="dt" sz="half" idx="10"/>
          </p:nvPr>
        </p:nvSpPr>
        <p:spPr/>
        <p:txBody>
          <a:bodyPr/>
          <a:lstStyle/>
          <a:p>
            <a:r>
              <a:rPr lang="de-DE" smtClean="0"/>
              <a:t>Ort, Datum</a:t>
            </a:r>
            <a:endParaRPr lang="de-DE"/>
          </a:p>
        </p:txBody>
      </p:sp>
      <p:sp>
        <p:nvSpPr>
          <p:cNvPr id="5" name="Fußzeilenplatzhalter 4"/>
          <p:cNvSpPr>
            <a:spLocks noGrp="1"/>
          </p:cNvSpPr>
          <p:nvPr>
            <p:ph type="ftr" sz="quarter" idx="11"/>
          </p:nvPr>
        </p:nvSpPr>
        <p:spPr/>
        <p:txBody>
          <a:bodyPr/>
          <a:lstStyle/>
          <a:p>
            <a:r>
              <a:rPr lang="de-DE" smtClean="0"/>
              <a:t>Referent</a:t>
            </a:r>
            <a:endParaRPr lang="de-DE" dirty="0"/>
          </a:p>
        </p:txBody>
      </p:sp>
      <p:sp>
        <p:nvSpPr>
          <p:cNvPr id="6" name="Foliennummernplatzhalter 5"/>
          <p:cNvSpPr>
            <a:spLocks noGrp="1"/>
          </p:cNvSpPr>
          <p:nvPr>
            <p:ph type="sldNum" sz="quarter" idx="12"/>
          </p:nvPr>
        </p:nvSpPr>
        <p:spPr>
          <a:xfrm>
            <a:off x="8610600" y="6494579"/>
            <a:ext cx="2743200" cy="365125"/>
          </a:xfrm>
        </p:spPr>
        <p:txBody>
          <a:bodyPr/>
          <a:lstStyle/>
          <a:p>
            <a:fld id="{31D8CB4B-F9FC-406F-954B-1E9247735FAA}" type="slidenum">
              <a:rPr lang="de-DE" smtClean="0"/>
              <a:t>‹Nr.›</a:t>
            </a:fld>
            <a:endParaRPr lang="de-DE"/>
          </a:p>
        </p:txBody>
      </p:sp>
      <p:sp>
        <p:nvSpPr>
          <p:cNvPr id="10" name="Textplatzhalter 6"/>
          <p:cNvSpPr>
            <a:spLocks noGrp="1"/>
          </p:cNvSpPr>
          <p:nvPr>
            <p:ph type="body" sz="quarter" idx="15"/>
          </p:nvPr>
        </p:nvSpPr>
        <p:spPr>
          <a:xfrm>
            <a:off x="838199" y="1312067"/>
            <a:ext cx="5068800" cy="370800"/>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smtClean="0"/>
              <a:t>Textmasterformat bearbeiten</a:t>
            </a:r>
          </a:p>
        </p:txBody>
      </p:sp>
      <p:sp>
        <p:nvSpPr>
          <p:cNvPr id="27" name="Textplatzhalter 6"/>
          <p:cNvSpPr>
            <a:spLocks noGrp="1"/>
          </p:cNvSpPr>
          <p:nvPr>
            <p:ph type="body" sz="quarter" idx="17"/>
          </p:nvPr>
        </p:nvSpPr>
        <p:spPr>
          <a:xfrm>
            <a:off x="6285000" y="1312067"/>
            <a:ext cx="5068800" cy="370800"/>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smtClean="0"/>
              <a:t>Textmasterformat bearbeiten</a:t>
            </a:r>
          </a:p>
        </p:txBody>
      </p:sp>
      <p:sp>
        <p:nvSpPr>
          <p:cNvPr id="33" name="Textplatzhalter 6"/>
          <p:cNvSpPr>
            <a:spLocks noGrp="1"/>
          </p:cNvSpPr>
          <p:nvPr>
            <p:ph type="body" sz="quarter" idx="19"/>
          </p:nvPr>
        </p:nvSpPr>
        <p:spPr>
          <a:xfrm>
            <a:off x="838199" y="3927500"/>
            <a:ext cx="5068800" cy="370800"/>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smtClean="0"/>
              <a:t>Textmasterformat bearbeiten</a:t>
            </a:r>
          </a:p>
        </p:txBody>
      </p:sp>
      <p:sp>
        <p:nvSpPr>
          <p:cNvPr id="35" name="Textplatzhalter 6"/>
          <p:cNvSpPr>
            <a:spLocks noGrp="1"/>
          </p:cNvSpPr>
          <p:nvPr>
            <p:ph type="body" sz="quarter" idx="21"/>
          </p:nvPr>
        </p:nvSpPr>
        <p:spPr>
          <a:xfrm>
            <a:off x="6285000" y="3927500"/>
            <a:ext cx="5068800" cy="370800"/>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smtClean="0"/>
              <a:t>Textmasterformat bearbeiten</a:t>
            </a:r>
          </a:p>
        </p:txBody>
      </p:sp>
      <p:sp>
        <p:nvSpPr>
          <p:cNvPr id="11" name="Inhaltsplatzhalter 10"/>
          <p:cNvSpPr>
            <a:spLocks noGrp="1"/>
          </p:cNvSpPr>
          <p:nvPr>
            <p:ph sz="quarter" idx="22"/>
          </p:nvPr>
        </p:nvSpPr>
        <p:spPr>
          <a:xfrm>
            <a:off x="838200" y="4305300"/>
            <a:ext cx="5068888" cy="1865313"/>
          </a:xfrm>
          <a:prstGeom prst="rect">
            <a:avLst/>
          </a:prstGeom>
          <a:ln w="28575">
            <a:solidFill>
              <a:srgbClr val="E6E6E6"/>
            </a:solidFill>
          </a:ln>
        </p:spPr>
        <p:txBody>
          <a:bodyPr>
            <a:normAutofit/>
          </a:bodyPr>
          <a:lstStyle>
            <a:lvl1pPr marL="179388" indent="-179388">
              <a:lnSpc>
                <a:spcPct val="110000"/>
              </a:lnSpc>
              <a:spcBef>
                <a:spcPts val="200"/>
              </a:spcBef>
              <a:buClr>
                <a:srgbClr val="1C009C"/>
              </a:buClr>
              <a:buSzPct val="90000"/>
              <a:buFont typeface="Wingdings" panose="05000000000000000000" pitchFamily="2" charset="2"/>
              <a:buChar char="§"/>
              <a:defRPr lang="de-DE" sz="1400" kern="1200" dirty="0" smtClean="0">
                <a:solidFill>
                  <a:srgbClr val="404040"/>
                </a:solidFill>
                <a:latin typeface="Thesans Badenova" panose="020B0503040302060204" pitchFamily="34" charset="0"/>
                <a:ea typeface="+mn-ea"/>
                <a:cs typeface="+mn-cs"/>
              </a:defRPr>
            </a:lvl1pPr>
            <a:lvl2pPr marL="179388" indent="-179388">
              <a:lnSpc>
                <a:spcPct val="110000"/>
              </a:lnSpc>
              <a:spcBef>
                <a:spcPts val="200"/>
              </a:spcBef>
              <a:buClr>
                <a:srgbClr val="FF6600"/>
              </a:buClr>
              <a:buSzPct val="90000"/>
              <a:buFont typeface="Wingdings" panose="05000000000000000000" pitchFamily="2" charset="2"/>
              <a:buChar char="è"/>
              <a:tabLst/>
              <a:defRPr sz="1400">
                <a:solidFill>
                  <a:srgbClr val="404040"/>
                </a:solidFill>
              </a:defRPr>
            </a:lvl2pPr>
          </a:lstStyle>
          <a:p>
            <a:pPr marL="179388" lvl="0"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smtClean="0"/>
              <a:t>Textmasterformat bearbeiten</a:t>
            </a:r>
          </a:p>
          <a:p>
            <a:pPr marL="179388" lvl="1"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smtClean="0"/>
              <a:t>Zweite Ebene</a:t>
            </a:r>
          </a:p>
        </p:txBody>
      </p:sp>
      <p:sp>
        <p:nvSpPr>
          <p:cNvPr id="19" name="Inhaltsplatzhalter 10"/>
          <p:cNvSpPr>
            <a:spLocks noGrp="1"/>
          </p:cNvSpPr>
          <p:nvPr>
            <p:ph sz="quarter" idx="23"/>
          </p:nvPr>
        </p:nvSpPr>
        <p:spPr>
          <a:xfrm>
            <a:off x="838111" y="1662314"/>
            <a:ext cx="5068888" cy="1865313"/>
          </a:xfrm>
          <a:prstGeom prst="rect">
            <a:avLst/>
          </a:prstGeom>
          <a:ln w="28575">
            <a:solidFill>
              <a:srgbClr val="E6E6E6"/>
            </a:solidFill>
          </a:ln>
        </p:spPr>
        <p:txBody>
          <a:bodyPr>
            <a:normAutofit/>
          </a:bodyPr>
          <a:lstStyle>
            <a:lvl1pPr marL="179388" indent="-179388">
              <a:lnSpc>
                <a:spcPct val="110000"/>
              </a:lnSpc>
              <a:spcBef>
                <a:spcPts val="200"/>
              </a:spcBef>
              <a:buClr>
                <a:srgbClr val="1D009C"/>
              </a:buClr>
              <a:buSzPct val="90000"/>
              <a:buFont typeface="Wingdings" panose="05000000000000000000" pitchFamily="2" charset="2"/>
              <a:buChar char="§"/>
              <a:defRPr sz="1400">
                <a:solidFill>
                  <a:srgbClr val="404040"/>
                </a:solidFill>
              </a:defRPr>
            </a:lvl1pPr>
            <a:lvl2pPr marL="179388" indent="-179388">
              <a:lnSpc>
                <a:spcPct val="110000"/>
              </a:lnSpc>
              <a:spcBef>
                <a:spcPts val="200"/>
              </a:spcBef>
              <a:buClr>
                <a:srgbClr val="FF6600"/>
              </a:buClr>
              <a:buSzPct val="90000"/>
              <a:buFont typeface="Wingdings" panose="05000000000000000000" pitchFamily="2" charset="2"/>
              <a:buChar char="è"/>
              <a:tabLst/>
              <a:defRPr sz="1400">
                <a:solidFill>
                  <a:srgbClr val="404040"/>
                </a:solidFill>
              </a:defRPr>
            </a:lvl2pPr>
          </a:lstStyle>
          <a:p>
            <a:pPr lvl="0"/>
            <a:r>
              <a:rPr lang="de-DE" smtClean="0"/>
              <a:t>Textmasterformat bearbeiten</a:t>
            </a:r>
          </a:p>
          <a:p>
            <a:pPr lvl="1"/>
            <a:r>
              <a:rPr lang="de-DE" smtClean="0"/>
              <a:t>Zweite Ebene</a:t>
            </a:r>
          </a:p>
        </p:txBody>
      </p:sp>
      <p:sp>
        <p:nvSpPr>
          <p:cNvPr id="20" name="Inhaltsplatzhalter 10"/>
          <p:cNvSpPr>
            <a:spLocks noGrp="1"/>
          </p:cNvSpPr>
          <p:nvPr>
            <p:ph sz="quarter" idx="24"/>
          </p:nvPr>
        </p:nvSpPr>
        <p:spPr>
          <a:xfrm>
            <a:off x="6285000" y="1662313"/>
            <a:ext cx="5068888" cy="1865313"/>
          </a:xfrm>
          <a:prstGeom prst="rect">
            <a:avLst/>
          </a:prstGeom>
          <a:ln w="28575">
            <a:solidFill>
              <a:srgbClr val="E6E6E6"/>
            </a:solidFill>
          </a:ln>
        </p:spPr>
        <p:txBody>
          <a:bodyPr>
            <a:normAutofit/>
          </a:bodyPr>
          <a:lstStyle>
            <a:lvl1pPr marL="179388" indent="-179388">
              <a:lnSpc>
                <a:spcPct val="110000"/>
              </a:lnSpc>
              <a:spcBef>
                <a:spcPts val="200"/>
              </a:spcBef>
              <a:buClr>
                <a:srgbClr val="1C009C"/>
              </a:buClr>
              <a:buSzPct val="90000"/>
              <a:buFont typeface="Wingdings" panose="05000000000000000000" pitchFamily="2" charset="2"/>
              <a:buChar char="§"/>
              <a:defRPr lang="de-DE" sz="1400" kern="1200" dirty="0" smtClean="0">
                <a:solidFill>
                  <a:srgbClr val="404040"/>
                </a:solidFill>
                <a:latin typeface="Thesans Badenova" panose="020B0503040302060204" pitchFamily="34" charset="0"/>
                <a:ea typeface="+mn-ea"/>
                <a:cs typeface="+mn-cs"/>
              </a:defRPr>
            </a:lvl1pPr>
            <a:lvl2pPr marL="179388" indent="-179388">
              <a:lnSpc>
                <a:spcPct val="110000"/>
              </a:lnSpc>
              <a:spcBef>
                <a:spcPts val="200"/>
              </a:spcBef>
              <a:buClr>
                <a:srgbClr val="FF6600"/>
              </a:buClr>
              <a:buSzPct val="90000"/>
              <a:buFont typeface="Wingdings" panose="05000000000000000000" pitchFamily="2" charset="2"/>
              <a:buChar char="è"/>
              <a:tabLst/>
              <a:defRPr sz="1400">
                <a:solidFill>
                  <a:srgbClr val="404040"/>
                </a:solidFill>
              </a:defRPr>
            </a:lvl2pPr>
          </a:lstStyle>
          <a:p>
            <a:pPr marL="179388" lvl="0"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smtClean="0"/>
              <a:t>Textmasterformat bearbeiten</a:t>
            </a:r>
          </a:p>
          <a:p>
            <a:pPr marL="179388" lvl="1"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smtClean="0"/>
              <a:t>Zweite Ebene</a:t>
            </a:r>
          </a:p>
        </p:txBody>
      </p:sp>
      <p:sp>
        <p:nvSpPr>
          <p:cNvPr id="21" name="Inhaltsplatzhalter 10"/>
          <p:cNvSpPr>
            <a:spLocks noGrp="1"/>
          </p:cNvSpPr>
          <p:nvPr>
            <p:ph sz="quarter" idx="25"/>
          </p:nvPr>
        </p:nvSpPr>
        <p:spPr>
          <a:xfrm>
            <a:off x="6285000" y="4305300"/>
            <a:ext cx="5068888" cy="1865313"/>
          </a:xfrm>
          <a:prstGeom prst="rect">
            <a:avLst/>
          </a:prstGeom>
          <a:ln w="28575">
            <a:solidFill>
              <a:srgbClr val="E6E6E6"/>
            </a:solidFill>
          </a:ln>
        </p:spPr>
        <p:txBody>
          <a:bodyPr>
            <a:normAutofit/>
          </a:bodyPr>
          <a:lstStyle>
            <a:lvl1pPr marL="179388" indent="-179388">
              <a:lnSpc>
                <a:spcPct val="110000"/>
              </a:lnSpc>
              <a:spcBef>
                <a:spcPts val="200"/>
              </a:spcBef>
              <a:buClr>
                <a:srgbClr val="1C009C"/>
              </a:buClr>
              <a:buSzPct val="90000"/>
              <a:buFont typeface="Wingdings" panose="05000000000000000000" pitchFamily="2" charset="2"/>
              <a:buChar char="§"/>
              <a:defRPr lang="de-DE" sz="1400" kern="1200" dirty="0" smtClean="0">
                <a:solidFill>
                  <a:srgbClr val="404040"/>
                </a:solidFill>
                <a:latin typeface="Thesans Badenova" panose="020B0503040302060204" pitchFamily="34" charset="0"/>
                <a:ea typeface="+mn-ea"/>
                <a:cs typeface="+mn-cs"/>
              </a:defRPr>
            </a:lvl1pPr>
            <a:lvl2pPr marL="179388" indent="-179388">
              <a:lnSpc>
                <a:spcPct val="110000"/>
              </a:lnSpc>
              <a:spcBef>
                <a:spcPts val="200"/>
              </a:spcBef>
              <a:buClr>
                <a:srgbClr val="FF6600"/>
              </a:buClr>
              <a:buSzPct val="90000"/>
              <a:buFont typeface="Wingdings" panose="05000000000000000000" pitchFamily="2" charset="2"/>
              <a:buChar char="è"/>
              <a:tabLst/>
              <a:defRPr sz="1400">
                <a:solidFill>
                  <a:srgbClr val="404040"/>
                </a:solidFill>
              </a:defRPr>
            </a:lvl2pPr>
          </a:lstStyle>
          <a:p>
            <a:pPr marL="179388" lvl="0"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smtClean="0"/>
              <a:t>Textmasterformat bearbeiten</a:t>
            </a:r>
          </a:p>
          <a:p>
            <a:pPr marL="179388" lvl="1" indent="-179388" algn="l" defTabSz="914400" rtl="0" eaLnBrk="1" latinLnBrk="0" hangingPunct="1">
              <a:lnSpc>
                <a:spcPct val="110000"/>
              </a:lnSpc>
              <a:spcBef>
                <a:spcPts val="200"/>
              </a:spcBef>
              <a:buClr>
                <a:srgbClr val="1D009C"/>
              </a:buClr>
              <a:buSzPct val="90000"/>
              <a:buFont typeface="Wingdings" panose="05000000000000000000" pitchFamily="2" charset="2"/>
              <a:buChar char="§"/>
            </a:pPr>
            <a:r>
              <a:rPr lang="de-DE" smtClean="0"/>
              <a:t>Zweite Ebene</a:t>
            </a:r>
          </a:p>
        </p:txBody>
      </p:sp>
    </p:spTree>
    <p:extLst>
      <p:ext uri="{BB962C8B-B14F-4D97-AF65-F5344CB8AC3E}">
        <p14:creationId xmlns:p14="http://schemas.microsoft.com/office/powerpoint/2010/main" val="27214813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_Dreisam">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22788387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014" name="think-cell Folie" r:id="rId5" imgW="235" imgH="235" progId="TCLayout.ActiveDocument.1">
                  <p:embed/>
                </p:oleObj>
              </mc:Choice>
              <mc:Fallback>
                <p:oleObj name="think-cell Folie" r:id="rId5" imgW="235" imgH="23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4000" b="1" i="0" baseline="0" dirty="0">
              <a:latin typeface="Thesans Badenova" panose="020B0503040302060204" pitchFamily="34" charset="0"/>
              <a:ea typeface="+mj-ea"/>
              <a:cs typeface="+mj-cs"/>
              <a:sym typeface="Thesans Badenova" panose="020B0503040302060204" pitchFamily="34" charset="0"/>
            </a:endParaRPr>
          </a:p>
        </p:txBody>
      </p:sp>
      <p:pic>
        <p:nvPicPr>
          <p:cNvPr id="11" name="Grafik 10"/>
          <p:cNvPicPr>
            <a:picLocks noChangeAspect="1"/>
          </p:cNvPicPr>
          <p:nvPr userDrawn="1"/>
        </p:nvPicPr>
        <p:blipFill rotWithShape="1">
          <a:blip r:embed="rId7" cstate="print">
            <a:extLst>
              <a:ext uri="{28A0092B-C50C-407E-A947-70E740481C1C}">
                <a14:useLocalDpi xmlns:a14="http://schemas.microsoft.com/office/drawing/2010/main" val="0"/>
              </a:ext>
            </a:extLst>
          </a:blip>
          <a:srcRect t="17319" b="45240"/>
          <a:stretch/>
        </p:blipFill>
        <p:spPr>
          <a:xfrm>
            <a:off x="0" y="0"/>
            <a:ext cx="12192000" cy="6858000"/>
          </a:xfrm>
          <a:prstGeom prst="rect">
            <a:avLst/>
          </a:prstGeom>
        </p:spPr>
      </p:pic>
      <p:sp>
        <p:nvSpPr>
          <p:cNvPr id="16" name="Rechteck 15"/>
          <p:cNvSpPr/>
          <p:nvPr userDrawn="1"/>
        </p:nvSpPr>
        <p:spPr>
          <a:xfrm>
            <a:off x="0" y="2667000"/>
            <a:ext cx="10261600" cy="320676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userDrawn="1"/>
        </p:nvPicPr>
        <p:blipFill rotWithShape="1">
          <a:blip r:embed="rId8" cstate="print">
            <a:extLst>
              <a:ext uri="{28A0092B-C50C-407E-A947-70E740481C1C}">
                <a14:useLocalDpi xmlns:a14="http://schemas.microsoft.com/office/drawing/2010/main" val="0"/>
              </a:ext>
            </a:extLst>
          </a:blip>
          <a:srcRect t="7203" b="9675"/>
          <a:stretch/>
        </p:blipFill>
        <p:spPr>
          <a:xfrm>
            <a:off x="7546353" y="4084590"/>
            <a:ext cx="2715247" cy="1407550"/>
          </a:xfrm>
          <a:prstGeom prst="rect">
            <a:avLst/>
          </a:prstGeom>
        </p:spPr>
      </p:pic>
      <p:pic>
        <p:nvPicPr>
          <p:cNvPr id="7" name="Grafik 6"/>
          <p:cNvPicPr>
            <a:picLocks noChangeAspect="1"/>
          </p:cNvPicPr>
          <p:nvPr userDrawn="1"/>
        </p:nvPicPr>
        <p:blipFill>
          <a:blip r:embed="rId9" cstate="screen">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a:ext>
            </a:extLst>
          </a:blip>
          <a:stretch>
            <a:fillRect/>
          </a:stretch>
        </p:blipFill>
        <p:spPr>
          <a:xfrm>
            <a:off x="-1" y="3092303"/>
            <a:ext cx="1917633" cy="1552595"/>
          </a:xfrm>
          <a:prstGeom prst="rect">
            <a:avLst/>
          </a:prstGeom>
        </p:spPr>
      </p:pic>
      <p:sp>
        <p:nvSpPr>
          <p:cNvPr id="22" name="Titel 1"/>
          <p:cNvSpPr>
            <a:spLocks noGrp="1"/>
          </p:cNvSpPr>
          <p:nvPr>
            <p:ph type="ctrTitle" hasCustomPrompt="1"/>
          </p:nvPr>
        </p:nvSpPr>
        <p:spPr>
          <a:xfrm>
            <a:off x="804863" y="3066213"/>
            <a:ext cx="9161973" cy="799890"/>
          </a:xfrm>
        </p:spPr>
        <p:txBody>
          <a:bodyPr anchor="ctr">
            <a:normAutofit/>
          </a:bodyPr>
          <a:lstStyle>
            <a:lvl1pPr algn="l">
              <a:lnSpc>
                <a:spcPct val="100000"/>
              </a:lnSpc>
              <a:spcBef>
                <a:spcPts val="0"/>
              </a:spcBef>
              <a:buFontTx/>
              <a:buNone/>
              <a:defRPr sz="4000" b="1" baseline="0">
                <a:solidFill>
                  <a:srgbClr val="404040"/>
                </a:solidFill>
                <a:latin typeface="Thesans Badenova" panose="020B0503040302060204" pitchFamily="34" charset="0"/>
              </a:defRPr>
            </a:lvl1pPr>
          </a:lstStyle>
          <a:p>
            <a:r>
              <a:rPr lang="de-DE" dirty="0" smtClean="0"/>
              <a:t>TITEL DER PRÄSENTATION</a:t>
            </a:r>
            <a:endParaRPr lang="de-DE" dirty="0"/>
          </a:p>
        </p:txBody>
      </p:sp>
      <p:sp>
        <p:nvSpPr>
          <p:cNvPr id="23" name="Untertitel 2"/>
          <p:cNvSpPr>
            <a:spLocks noGrp="1"/>
          </p:cNvSpPr>
          <p:nvPr>
            <p:ph type="subTitle" idx="1" hasCustomPrompt="1"/>
          </p:nvPr>
        </p:nvSpPr>
        <p:spPr>
          <a:xfrm>
            <a:off x="805542" y="4219595"/>
            <a:ext cx="6206400" cy="648000"/>
          </a:xfrm>
          <a:prstGeom prst="rect">
            <a:avLst/>
          </a:prstGeom>
          <a:noFill/>
          <a:ln>
            <a:noFill/>
          </a:ln>
        </p:spPr>
        <p:txBody>
          <a:bodyPr vert="horz" lIns="91440" tIns="45720" rIns="91440" bIns="45720" rtlCol="0" anchor="ctr" anchorCtr="0">
            <a:normAutofit/>
          </a:bodyPr>
          <a:lstStyle>
            <a:lvl1pPr marL="514350" indent="-514350">
              <a:lnSpc>
                <a:spcPct val="100000"/>
              </a:lnSpc>
              <a:spcBef>
                <a:spcPts val="0"/>
              </a:spcBef>
              <a:buFontTx/>
              <a:buNone/>
              <a:defRPr lang="de-DE" sz="2800" b="1" dirty="0">
                <a:solidFill>
                  <a:srgbClr val="404040"/>
                </a:solidFill>
              </a:defRPr>
            </a:lvl1pPr>
          </a:lstStyle>
          <a:p>
            <a:pPr marL="0" lvl="0" indent="0">
              <a:lnSpc>
                <a:spcPct val="130000"/>
              </a:lnSpc>
              <a:buFontTx/>
              <a:buNone/>
            </a:pPr>
            <a:r>
              <a:rPr lang="de-DE" dirty="0" smtClean="0"/>
              <a:t>Vorname Nachname</a:t>
            </a:r>
            <a:endParaRPr lang="de-DE" dirty="0"/>
          </a:p>
        </p:txBody>
      </p:sp>
      <p:sp>
        <p:nvSpPr>
          <p:cNvPr id="3" name="Textplatzhalter 2"/>
          <p:cNvSpPr>
            <a:spLocks noGrp="1"/>
          </p:cNvSpPr>
          <p:nvPr>
            <p:ph type="body" sz="quarter" idx="10" hasCustomPrompt="1"/>
          </p:nvPr>
        </p:nvSpPr>
        <p:spPr>
          <a:xfrm>
            <a:off x="804863" y="4867275"/>
            <a:ext cx="6207125" cy="648000"/>
          </a:xfrm>
        </p:spPr>
        <p:txBody>
          <a:bodyPr anchor="ctr" anchorCtr="0">
            <a:normAutofit/>
          </a:bodyPr>
          <a:lstStyle>
            <a:lvl1pPr marL="0" indent="0">
              <a:lnSpc>
                <a:spcPct val="100000"/>
              </a:lnSpc>
              <a:spcBef>
                <a:spcPts val="0"/>
              </a:spcBef>
              <a:buFontTx/>
              <a:buNone/>
              <a:defRPr sz="2600" b="1"/>
            </a:lvl1pPr>
          </a:lstStyle>
          <a:p>
            <a:pPr lvl="0"/>
            <a:r>
              <a:rPr lang="de-DE" dirty="0" smtClean="0"/>
              <a:t>Abteilung</a:t>
            </a:r>
            <a:endParaRPr lang="de-DE" dirty="0"/>
          </a:p>
        </p:txBody>
      </p:sp>
    </p:spTree>
    <p:extLst>
      <p:ext uri="{BB962C8B-B14F-4D97-AF65-F5344CB8AC3E}">
        <p14:creationId xmlns:p14="http://schemas.microsoft.com/office/powerpoint/2010/main" val="159532491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lgekasten">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37136022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552" name="think-cell Folie" r:id="rId5" imgW="235" imgH="235" progId="TCLayout.ActiveDocument.1">
                  <p:embed/>
                </p:oleObj>
              </mc:Choice>
              <mc:Fallback>
                <p:oleObj name="think-cell Folie" r:id="rId5" imgW="235" imgH="23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smtClean="0"/>
              <a:t>Headline</a:t>
            </a:r>
            <a:endParaRPr lang="de-DE" dirty="0"/>
          </a:p>
        </p:txBody>
      </p:sp>
      <p:sp>
        <p:nvSpPr>
          <p:cNvPr id="4" name="Datumsplatzhalter 3"/>
          <p:cNvSpPr>
            <a:spLocks noGrp="1"/>
          </p:cNvSpPr>
          <p:nvPr>
            <p:ph type="dt" sz="half" idx="10"/>
          </p:nvPr>
        </p:nvSpPr>
        <p:spPr/>
        <p:txBody>
          <a:bodyPr/>
          <a:lstStyle/>
          <a:p>
            <a:r>
              <a:rPr lang="de-DE" smtClean="0"/>
              <a:t>Ort, Datum</a:t>
            </a:r>
            <a:endParaRPr lang="de-DE"/>
          </a:p>
        </p:txBody>
      </p:sp>
      <p:sp>
        <p:nvSpPr>
          <p:cNvPr id="5" name="Fußzeilenplatzhalter 4"/>
          <p:cNvSpPr>
            <a:spLocks noGrp="1"/>
          </p:cNvSpPr>
          <p:nvPr>
            <p:ph type="ftr" sz="quarter" idx="11"/>
          </p:nvPr>
        </p:nvSpPr>
        <p:spPr/>
        <p:txBody>
          <a:bodyPr/>
          <a:lstStyle/>
          <a:p>
            <a:r>
              <a:rPr lang="de-DE" smtClean="0"/>
              <a:t>Referent</a:t>
            </a:r>
            <a:endParaRPr lang="de-DE" dirty="0"/>
          </a:p>
        </p:txBody>
      </p:sp>
      <p:sp>
        <p:nvSpPr>
          <p:cNvPr id="6" name="Foliennummernplatzhalter 5"/>
          <p:cNvSpPr>
            <a:spLocks noGrp="1"/>
          </p:cNvSpPr>
          <p:nvPr>
            <p:ph type="sldNum" sz="quarter" idx="12"/>
          </p:nvPr>
        </p:nvSpPr>
        <p:spPr>
          <a:xfrm>
            <a:off x="8610600" y="6494579"/>
            <a:ext cx="2743200" cy="365125"/>
          </a:xfrm>
        </p:spPr>
        <p:txBody>
          <a:bodyPr/>
          <a:lstStyle/>
          <a:p>
            <a:fld id="{31D8CB4B-F9FC-406F-954B-1E9247735FAA}" type="slidenum">
              <a:rPr lang="de-DE" smtClean="0"/>
              <a:t>‹Nr.›</a:t>
            </a:fld>
            <a:endParaRPr lang="de-DE"/>
          </a:p>
        </p:txBody>
      </p:sp>
      <p:sp>
        <p:nvSpPr>
          <p:cNvPr id="10" name="Textplatzhalter 6"/>
          <p:cNvSpPr>
            <a:spLocks noGrp="1"/>
          </p:cNvSpPr>
          <p:nvPr>
            <p:ph type="body" sz="quarter" idx="15"/>
          </p:nvPr>
        </p:nvSpPr>
        <p:spPr>
          <a:xfrm>
            <a:off x="838198" y="1377380"/>
            <a:ext cx="10515601" cy="467747"/>
          </a:xfrm>
          <a:prstGeom prst="rect">
            <a:avLst/>
          </a:prstGeom>
          <a:solidFill>
            <a:srgbClr val="E6E6E6"/>
          </a:solidFill>
          <a:ln w="28575">
            <a:solidFill>
              <a:srgbClr val="E6E6E6"/>
            </a:solidFill>
          </a:ln>
        </p:spPr>
        <p:txBody>
          <a:bodyPr anchor="ctr" anchorCtr="1">
            <a:normAutofit/>
          </a:bodyPr>
          <a:lstStyle>
            <a:lvl1pPr marL="0" indent="0">
              <a:buNone/>
              <a:defRPr b="1">
                <a:solidFill>
                  <a:srgbClr val="404040"/>
                </a:solidFill>
              </a:defRPr>
            </a:lvl1pPr>
          </a:lstStyle>
          <a:p>
            <a:pPr lvl="0"/>
            <a:r>
              <a:rPr lang="de-DE" smtClean="0"/>
              <a:t>Textmasterformat bearbeiten</a:t>
            </a:r>
          </a:p>
        </p:txBody>
      </p:sp>
      <p:sp>
        <p:nvSpPr>
          <p:cNvPr id="12" name="Textplatzhalter 6"/>
          <p:cNvSpPr>
            <a:spLocks noGrp="1"/>
          </p:cNvSpPr>
          <p:nvPr>
            <p:ph type="body" sz="quarter" idx="16"/>
          </p:nvPr>
        </p:nvSpPr>
        <p:spPr>
          <a:xfrm>
            <a:off x="838198" y="5494523"/>
            <a:ext cx="10515601" cy="628691"/>
          </a:xfrm>
          <a:prstGeom prst="rect">
            <a:avLst/>
          </a:prstGeom>
          <a:solidFill>
            <a:srgbClr val="E6E6E6"/>
          </a:solidFill>
          <a:ln w="28575">
            <a:solidFill>
              <a:srgbClr val="E6E6E6"/>
            </a:solidFill>
          </a:ln>
        </p:spPr>
        <p:txBody>
          <a:bodyPr vert="horz" lIns="91440" tIns="45720" rIns="91440" bIns="45720" rtlCol="0" anchor="ctr" anchorCtr="1">
            <a:normAutofit/>
          </a:bodyPr>
          <a:lstStyle>
            <a:lvl1pPr>
              <a:defRPr lang="de-DE" b="1" dirty="0" smtClean="0">
                <a:solidFill>
                  <a:srgbClr val="404040"/>
                </a:solidFill>
              </a:defRPr>
            </a:lvl1pPr>
          </a:lstStyle>
          <a:p>
            <a:pPr marL="0" lvl="0" indent="0">
              <a:buNone/>
            </a:pPr>
            <a:r>
              <a:rPr lang="de-DE" smtClean="0"/>
              <a:t>Textmasterformat bearbeiten</a:t>
            </a:r>
          </a:p>
        </p:txBody>
      </p:sp>
      <p:sp>
        <p:nvSpPr>
          <p:cNvPr id="9" name="Inhaltsplatzhalter 8"/>
          <p:cNvSpPr>
            <a:spLocks noGrp="1"/>
          </p:cNvSpPr>
          <p:nvPr>
            <p:ph sz="quarter" idx="17"/>
          </p:nvPr>
        </p:nvSpPr>
        <p:spPr>
          <a:xfrm>
            <a:off x="838200" y="1844675"/>
            <a:ext cx="10515600" cy="3649663"/>
          </a:xfrm>
          <a:ln w="28575">
            <a:solidFill>
              <a:srgbClr val="E6E6E6"/>
            </a:solidFill>
          </a:ln>
        </p:spPr>
        <p:txBody>
          <a:bodyPr anchor="ctr" anchorCtr="0">
            <a:normAutofit/>
          </a:bodyPr>
          <a:lstStyle>
            <a:lvl1pPr>
              <a:defRPr sz="1400"/>
            </a:lvl1pPr>
            <a:lvl2pPr>
              <a:defRPr sz="1400"/>
            </a:lvl2pPr>
            <a:lvl3pPr>
              <a:defRPr sz="1400"/>
            </a:lvl3pPr>
            <a:lvl4pPr>
              <a:defRPr sz="1400"/>
            </a:lvl4pPr>
            <a:lvl5pPr>
              <a:defRPr sz="14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103526371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el_leer">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ext uri="{D42A27DB-BD31-4B8C-83A1-F6EECF244321}">
                <p14:modId xmlns:p14="http://schemas.microsoft.com/office/powerpoint/2010/main" val="272793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485" name="think-cell Folie" r:id="rId5" imgW="235" imgH="235" progId="TCLayout.ActiveDocument.1">
                  <p:embed/>
                </p:oleObj>
              </mc:Choice>
              <mc:Fallback>
                <p:oleObj name="think-cell Folie" r:id="rId5" imgW="235" imgH="23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lstStyle/>
          <a:p>
            <a:r>
              <a:rPr lang="de-DE" dirty="0" smtClean="0"/>
              <a:t>Headline</a:t>
            </a:r>
            <a:endParaRPr lang="de-DE" dirty="0"/>
          </a:p>
        </p:txBody>
      </p:sp>
      <p:sp>
        <p:nvSpPr>
          <p:cNvPr id="3" name="Datumsplatzhalter 2"/>
          <p:cNvSpPr>
            <a:spLocks noGrp="1"/>
          </p:cNvSpPr>
          <p:nvPr>
            <p:ph type="dt" sz="half" idx="10"/>
          </p:nvPr>
        </p:nvSpPr>
        <p:spPr/>
        <p:txBody>
          <a:bodyPr/>
          <a:lstStyle/>
          <a:p>
            <a:r>
              <a:rPr lang="de-DE" smtClean="0"/>
              <a:t>Ort, Datum</a:t>
            </a:r>
            <a:endParaRPr lang="de-DE"/>
          </a:p>
        </p:txBody>
      </p:sp>
      <p:sp>
        <p:nvSpPr>
          <p:cNvPr id="4" name="Fußzeilenplatzhalter 3"/>
          <p:cNvSpPr>
            <a:spLocks noGrp="1"/>
          </p:cNvSpPr>
          <p:nvPr>
            <p:ph type="ftr" sz="quarter" idx="11"/>
          </p:nvPr>
        </p:nvSpPr>
        <p:spPr/>
        <p:txBody>
          <a:bodyPr/>
          <a:lstStyle/>
          <a:p>
            <a:r>
              <a:rPr lang="de-DE" smtClean="0"/>
              <a:t>Referent</a:t>
            </a:r>
            <a:endParaRPr lang="de-DE"/>
          </a:p>
        </p:txBody>
      </p:sp>
      <p:sp>
        <p:nvSpPr>
          <p:cNvPr id="5" name="Foliennummernplatzhalter 4"/>
          <p:cNvSpPr>
            <a:spLocks noGrp="1"/>
          </p:cNvSpPr>
          <p:nvPr>
            <p:ph type="sldNum" sz="quarter" idx="12"/>
          </p:nvPr>
        </p:nvSpPr>
        <p:spPr/>
        <p:txBody>
          <a:bodyPr/>
          <a:lstStyle/>
          <a:p>
            <a:fld id="{31D8CB4B-F9FC-406F-954B-1E9247735FAA}" type="slidenum">
              <a:rPr lang="de-DE" smtClean="0"/>
              <a:t>‹Nr.›</a:t>
            </a:fld>
            <a:endParaRPr lang="de-DE"/>
          </a:p>
        </p:txBody>
      </p:sp>
    </p:spTree>
    <p:extLst>
      <p:ext uri="{BB962C8B-B14F-4D97-AF65-F5344CB8AC3E}">
        <p14:creationId xmlns:p14="http://schemas.microsoft.com/office/powerpoint/2010/main" val="221884047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Ort, Datum</a:t>
            </a:r>
            <a:endParaRPr lang="de-DE"/>
          </a:p>
        </p:txBody>
      </p:sp>
      <p:sp>
        <p:nvSpPr>
          <p:cNvPr id="3" name="Fußzeilenplatzhalter 2"/>
          <p:cNvSpPr>
            <a:spLocks noGrp="1"/>
          </p:cNvSpPr>
          <p:nvPr>
            <p:ph type="ftr" sz="quarter" idx="11"/>
          </p:nvPr>
        </p:nvSpPr>
        <p:spPr/>
        <p:txBody>
          <a:bodyPr/>
          <a:lstStyle/>
          <a:p>
            <a:r>
              <a:rPr lang="de-DE" smtClean="0"/>
              <a:t>Referent</a:t>
            </a:r>
            <a:endParaRPr lang="de-DE"/>
          </a:p>
        </p:txBody>
      </p:sp>
      <p:sp>
        <p:nvSpPr>
          <p:cNvPr id="4" name="Foliennummernplatzhalter 3"/>
          <p:cNvSpPr>
            <a:spLocks noGrp="1"/>
          </p:cNvSpPr>
          <p:nvPr>
            <p:ph type="sldNum" sz="quarter" idx="12"/>
          </p:nvPr>
        </p:nvSpPr>
        <p:spPr/>
        <p:txBody>
          <a:bodyPr/>
          <a:lstStyle/>
          <a:p>
            <a:fld id="{31D8CB4B-F9FC-406F-954B-1E9247735FAA}" type="slidenum">
              <a:rPr lang="de-DE" smtClean="0"/>
              <a:t>‹Nr.›</a:t>
            </a:fld>
            <a:endParaRPr lang="de-DE"/>
          </a:p>
        </p:txBody>
      </p:sp>
    </p:spTree>
    <p:extLst>
      <p:ext uri="{BB962C8B-B14F-4D97-AF65-F5344CB8AC3E}">
        <p14:creationId xmlns:p14="http://schemas.microsoft.com/office/powerpoint/2010/main" val="48663976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bschluss_Fragen">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2"/>
            </p:custDataLst>
            <p:extLst>
              <p:ext uri="{D42A27DB-BD31-4B8C-83A1-F6EECF244321}">
                <p14:modId xmlns:p14="http://schemas.microsoft.com/office/powerpoint/2010/main" val="6797390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72" name="think-cell Folie" r:id="rId4" imgW="235" imgH="235" progId="TCLayout.ActiveDocument.1">
                  <p:embed/>
                </p:oleObj>
              </mc:Choice>
              <mc:Fallback>
                <p:oleObj name="think-cell Folie" r:id="rId4" imgW="235" imgH="23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Datumsplatzhalter 2"/>
          <p:cNvSpPr>
            <a:spLocks noGrp="1"/>
          </p:cNvSpPr>
          <p:nvPr>
            <p:ph type="dt" sz="half" idx="10"/>
          </p:nvPr>
        </p:nvSpPr>
        <p:spPr/>
        <p:txBody>
          <a:bodyPr/>
          <a:lstStyle/>
          <a:p>
            <a:r>
              <a:rPr lang="de-DE" smtClean="0"/>
              <a:t>Ort, Datum</a:t>
            </a:r>
            <a:endParaRPr lang="de-DE" dirty="0"/>
          </a:p>
        </p:txBody>
      </p:sp>
      <p:sp>
        <p:nvSpPr>
          <p:cNvPr id="4" name="Fußzeilenplatzhalter 3"/>
          <p:cNvSpPr>
            <a:spLocks noGrp="1"/>
          </p:cNvSpPr>
          <p:nvPr>
            <p:ph type="ftr" sz="quarter" idx="11"/>
          </p:nvPr>
        </p:nvSpPr>
        <p:spPr/>
        <p:txBody>
          <a:bodyPr/>
          <a:lstStyle/>
          <a:p>
            <a:r>
              <a:rPr lang="de-DE" smtClean="0"/>
              <a:t>Referent</a:t>
            </a:r>
            <a:endParaRPr lang="de-DE" dirty="0"/>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grpSp>
        <p:nvGrpSpPr>
          <p:cNvPr id="7" name="Gruppieren 6"/>
          <p:cNvGrpSpPr/>
          <p:nvPr userDrawn="1"/>
        </p:nvGrpSpPr>
        <p:grpSpPr>
          <a:xfrm>
            <a:off x="3581400" y="2674327"/>
            <a:ext cx="4849838" cy="1958530"/>
            <a:chOff x="3068866" y="2637495"/>
            <a:chExt cx="6183991" cy="1958530"/>
          </a:xfrm>
        </p:grpSpPr>
        <p:sp>
          <p:nvSpPr>
            <p:cNvPr id="8" name="Textplatzhalter 3"/>
            <p:cNvSpPr txBox="1">
              <a:spLocks/>
            </p:cNvSpPr>
            <p:nvPr userDrawn="1"/>
          </p:nvSpPr>
          <p:spPr>
            <a:xfrm>
              <a:off x="3068866" y="2637495"/>
              <a:ext cx="6183991" cy="86293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4800" b="1" kern="1200" baseline="0">
                  <a:solidFill>
                    <a:srgbClr val="6F6F6F"/>
                  </a:solidFill>
                  <a:latin typeface="Thesans Badenova" panose="020B0503040302060204" pitchFamily="34" charset="0"/>
                  <a:ea typeface="+mn-ea"/>
                  <a:cs typeface="+mn-cs"/>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Ø"/>
                <a:defRPr sz="2000" kern="1200" baseline="0">
                  <a:solidFill>
                    <a:srgbClr val="404040"/>
                  </a:solidFill>
                  <a:latin typeface="Thesans Badenova" panose="020B050304030206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Ø"/>
                <a:defRPr sz="1800" kern="1200" baseline="0">
                  <a:solidFill>
                    <a:srgbClr val="404040"/>
                  </a:solidFill>
                  <a:latin typeface="Thesans Badenova" panose="020B050304030206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Ø"/>
                <a:defRPr sz="1600" kern="1200" baseline="0">
                  <a:solidFill>
                    <a:srgbClr val="404040"/>
                  </a:solidFill>
                  <a:latin typeface="Thesans Badenova" panose="020B0503040302060204" pitchFamily="34" charset="0"/>
                  <a:ea typeface="+mn-ea"/>
                  <a:cs typeface="+mn-cs"/>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Ø"/>
                <a:defRPr sz="1400" kern="1200" baseline="0">
                  <a:solidFill>
                    <a:srgbClr val="404040"/>
                  </a:solidFill>
                  <a:latin typeface="Thesans Badenova" panose="020B0503040302060204" pitchFamily="34" charset="0"/>
                  <a:ea typeface="+mn-ea"/>
                  <a:cs typeface="+mn-cs"/>
                </a:defRPr>
              </a:lvl5pPr>
              <a:lvl6pPr marL="22860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FF6600"/>
                </a:buClr>
                <a:buSzTx/>
                <a:buFont typeface="Arial" panose="020B0604020202020204" pitchFamily="34" charset="0"/>
                <a:buNone/>
                <a:tabLst/>
                <a:defRPr/>
              </a:pPr>
              <a:r>
                <a:rPr kumimoji="0" lang="de-DE" sz="4800" b="1" i="0" u="none" strike="noStrike" kern="1200" cap="none" spc="0" normalizeH="0" baseline="0" noProof="0" dirty="0" smtClean="0">
                  <a:ln>
                    <a:noFill/>
                  </a:ln>
                  <a:solidFill>
                    <a:srgbClr val="404040"/>
                  </a:solidFill>
                  <a:effectLst/>
                  <a:uLnTx/>
                  <a:uFillTx/>
                  <a:latin typeface="Thesans Badenova" panose="020B0503040302060204" pitchFamily="34" charset="0"/>
                  <a:ea typeface="+mn-ea"/>
                  <a:cs typeface="+mn-cs"/>
                </a:rPr>
                <a:t>HABEN SIE NOCH</a:t>
              </a:r>
              <a:endParaRPr kumimoji="0" lang="de-DE" sz="4800" b="1" i="0" u="none" strike="noStrike" kern="1200" cap="none" spc="0" normalizeH="0" baseline="0" noProof="0" dirty="0">
                <a:ln>
                  <a:noFill/>
                </a:ln>
                <a:solidFill>
                  <a:srgbClr val="404040"/>
                </a:solidFill>
                <a:effectLst/>
                <a:uLnTx/>
                <a:uFillTx/>
                <a:latin typeface="Thesans Badenova" panose="020B0503040302060204" pitchFamily="34" charset="0"/>
                <a:ea typeface="+mn-ea"/>
                <a:cs typeface="+mn-cs"/>
              </a:endParaRPr>
            </a:p>
          </p:txBody>
        </p:sp>
        <p:sp>
          <p:nvSpPr>
            <p:cNvPr id="9" name="Textplatzhalter 3"/>
            <p:cNvSpPr txBox="1">
              <a:spLocks/>
            </p:cNvSpPr>
            <p:nvPr userDrawn="1"/>
          </p:nvSpPr>
          <p:spPr>
            <a:xfrm>
              <a:off x="3068866" y="3780711"/>
              <a:ext cx="6183991" cy="815314"/>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5600" b="1" kern="1200" baseline="0">
                  <a:solidFill>
                    <a:schemeClr val="tx2"/>
                  </a:solidFill>
                  <a:latin typeface="Thesans Badenova" panose="020B0503040302060204" pitchFamily="34" charset="0"/>
                  <a:ea typeface="+mn-ea"/>
                  <a:cs typeface="+mn-cs"/>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Ø"/>
                <a:defRPr sz="2000" kern="1200" baseline="0">
                  <a:solidFill>
                    <a:srgbClr val="404040"/>
                  </a:solidFill>
                  <a:latin typeface="Thesans Badenova" panose="020B050304030206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Ø"/>
                <a:defRPr sz="1800" kern="1200" baseline="0">
                  <a:solidFill>
                    <a:srgbClr val="404040"/>
                  </a:solidFill>
                  <a:latin typeface="Thesans Badenova" panose="020B050304030206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Ø"/>
                <a:defRPr sz="1600" kern="1200" baseline="0">
                  <a:solidFill>
                    <a:srgbClr val="404040"/>
                  </a:solidFill>
                  <a:latin typeface="Thesans Badenova" panose="020B0503040302060204" pitchFamily="34" charset="0"/>
                  <a:ea typeface="+mn-ea"/>
                  <a:cs typeface="+mn-cs"/>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Ø"/>
                <a:defRPr sz="1400" kern="1200" baseline="0">
                  <a:solidFill>
                    <a:srgbClr val="404040"/>
                  </a:solidFill>
                  <a:latin typeface="Thesans Badenova" panose="020B0503040302060204" pitchFamily="34" charset="0"/>
                  <a:ea typeface="+mn-ea"/>
                  <a:cs typeface="+mn-cs"/>
                </a:defRPr>
              </a:lvl5pPr>
              <a:lvl6pPr marL="22860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FF6600"/>
                </a:buClr>
                <a:buSzTx/>
                <a:buFont typeface="Arial" panose="020B0604020202020204" pitchFamily="34" charset="0"/>
                <a:buNone/>
                <a:tabLst/>
                <a:defRPr/>
              </a:pPr>
              <a:r>
                <a:rPr kumimoji="0" lang="de-DE" sz="5600" b="1" i="0" u="none" strike="noStrike" kern="1200" cap="none" spc="0" normalizeH="0" baseline="0" noProof="0" dirty="0" smtClean="0">
                  <a:ln>
                    <a:noFill/>
                  </a:ln>
                  <a:solidFill>
                    <a:srgbClr val="1D009C"/>
                  </a:solidFill>
                  <a:effectLst/>
                  <a:uLnTx/>
                  <a:uFillTx/>
                  <a:latin typeface="Thesans Badenova" panose="020B0503040302060204" pitchFamily="34" charset="0"/>
                  <a:ea typeface="+mn-ea"/>
                  <a:cs typeface="+mn-cs"/>
                </a:rPr>
                <a:t>FRAGEN?</a:t>
              </a:r>
              <a:endParaRPr kumimoji="0" lang="de-DE" sz="5600" b="1" i="0" u="none" strike="noStrike" kern="1200" cap="none" spc="0" normalizeH="0" baseline="0" noProof="0" dirty="0">
                <a:ln>
                  <a:noFill/>
                </a:ln>
                <a:solidFill>
                  <a:srgbClr val="1D009C"/>
                </a:solidFill>
                <a:effectLst/>
                <a:uLnTx/>
                <a:uFillTx/>
                <a:latin typeface="Thesans Badenova" panose="020B0503040302060204" pitchFamily="34" charset="0"/>
                <a:ea typeface="+mn-ea"/>
                <a:cs typeface="+mn-cs"/>
              </a:endParaRPr>
            </a:p>
          </p:txBody>
        </p:sp>
      </p:grpSp>
      <p:pic>
        <p:nvPicPr>
          <p:cNvPr id="10" name="Grafik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1619188"/>
            <a:ext cx="3017904" cy="2441589"/>
          </a:xfrm>
          <a:prstGeom prst="rect">
            <a:avLst/>
          </a:prstGeom>
        </p:spPr>
      </p:pic>
    </p:spTree>
    <p:extLst>
      <p:ext uri="{BB962C8B-B14F-4D97-AF65-F5344CB8AC3E}">
        <p14:creationId xmlns:p14="http://schemas.microsoft.com/office/powerpoint/2010/main" val="375913837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bschluss_Dank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4088553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96" name="think-cell Folie" r:id="rId4" imgW="235" imgH="235" progId="TCLayout.ActiveDocument.1">
                  <p:embed/>
                </p:oleObj>
              </mc:Choice>
              <mc:Fallback>
                <p:oleObj name="think-cell Folie" r:id="rId4" imgW="235" imgH="23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Datumsplatzhalter 2"/>
          <p:cNvSpPr>
            <a:spLocks noGrp="1"/>
          </p:cNvSpPr>
          <p:nvPr>
            <p:ph type="dt" sz="half" idx="10"/>
          </p:nvPr>
        </p:nvSpPr>
        <p:spPr/>
        <p:txBody>
          <a:bodyPr/>
          <a:lstStyle/>
          <a:p>
            <a:r>
              <a:rPr lang="de-DE" smtClean="0"/>
              <a:t>Ort, Datum</a:t>
            </a:r>
            <a:endParaRPr lang="de-DE" dirty="0"/>
          </a:p>
        </p:txBody>
      </p:sp>
      <p:sp>
        <p:nvSpPr>
          <p:cNvPr id="4" name="Fußzeilenplatzhalter 3"/>
          <p:cNvSpPr>
            <a:spLocks noGrp="1"/>
          </p:cNvSpPr>
          <p:nvPr>
            <p:ph type="ftr" sz="quarter" idx="11"/>
          </p:nvPr>
        </p:nvSpPr>
        <p:spPr/>
        <p:txBody>
          <a:bodyPr/>
          <a:lstStyle/>
          <a:p>
            <a:r>
              <a:rPr lang="de-DE" smtClean="0"/>
              <a:t>Referent</a:t>
            </a:r>
            <a:endParaRPr lang="de-DE" dirty="0"/>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grpSp>
        <p:nvGrpSpPr>
          <p:cNvPr id="10" name="Gruppieren 9"/>
          <p:cNvGrpSpPr/>
          <p:nvPr userDrawn="1"/>
        </p:nvGrpSpPr>
        <p:grpSpPr>
          <a:xfrm>
            <a:off x="3581400" y="2664498"/>
            <a:ext cx="6472176" cy="1958530"/>
            <a:chOff x="2859912" y="2564343"/>
            <a:chExt cx="6472176" cy="1958530"/>
          </a:xfrm>
        </p:grpSpPr>
        <p:sp>
          <p:nvSpPr>
            <p:cNvPr id="8" name="Textplatzhalter 3"/>
            <p:cNvSpPr txBox="1">
              <a:spLocks/>
            </p:cNvSpPr>
            <p:nvPr userDrawn="1"/>
          </p:nvSpPr>
          <p:spPr>
            <a:xfrm>
              <a:off x="2859912" y="2564343"/>
              <a:ext cx="6472176" cy="86293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4800" b="1" kern="1200" baseline="0">
                  <a:solidFill>
                    <a:srgbClr val="6F6F6F"/>
                  </a:solidFill>
                  <a:latin typeface="Thesans Badenova" panose="020B0503040302060204" pitchFamily="34" charset="0"/>
                  <a:ea typeface="+mn-ea"/>
                  <a:cs typeface="+mn-cs"/>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Ø"/>
                <a:defRPr sz="2000" kern="1200" baseline="0">
                  <a:solidFill>
                    <a:srgbClr val="404040"/>
                  </a:solidFill>
                  <a:latin typeface="Thesans Badenova" panose="020B050304030206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Ø"/>
                <a:defRPr sz="1800" kern="1200" baseline="0">
                  <a:solidFill>
                    <a:srgbClr val="404040"/>
                  </a:solidFill>
                  <a:latin typeface="Thesans Badenova" panose="020B050304030206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Ø"/>
                <a:defRPr sz="1600" kern="1200" baseline="0">
                  <a:solidFill>
                    <a:srgbClr val="404040"/>
                  </a:solidFill>
                  <a:latin typeface="Thesans Badenova" panose="020B0503040302060204" pitchFamily="34" charset="0"/>
                  <a:ea typeface="+mn-ea"/>
                  <a:cs typeface="+mn-cs"/>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Ø"/>
                <a:defRPr sz="1400" kern="1200" baseline="0">
                  <a:solidFill>
                    <a:srgbClr val="404040"/>
                  </a:solidFill>
                  <a:latin typeface="Thesans Badenova" panose="020B0503040302060204" pitchFamily="34" charset="0"/>
                  <a:ea typeface="+mn-ea"/>
                  <a:cs typeface="+mn-cs"/>
                </a:defRPr>
              </a:lvl5pPr>
              <a:lvl6pPr marL="22860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FF6600"/>
                </a:buClr>
                <a:buSzTx/>
                <a:buFont typeface="Arial" panose="020B0604020202020204" pitchFamily="34" charset="0"/>
                <a:buNone/>
                <a:tabLst/>
                <a:defRPr/>
              </a:pPr>
              <a:r>
                <a:rPr kumimoji="0" lang="de-DE" sz="4800" b="1" i="0" u="none" strike="noStrike" kern="1200" cap="none" spc="0" normalizeH="0" baseline="0" noProof="0" dirty="0" smtClean="0">
                  <a:ln>
                    <a:noFill/>
                  </a:ln>
                  <a:solidFill>
                    <a:srgbClr val="404040"/>
                  </a:solidFill>
                  <a:effectLst/>
                  <a:uLnTx/>
                  <a:uFillTx/>
                  <a:latin typeface="Thesans Badenova" panose="020B0503040302060204" pitchFamily="34" charset="0"/>
                  <a:ea typeface="+mn-ea"/>
                  <a:cs typeface="+mn-cs"/>
                </a:rPr>
                <a:t>VIELEN DANK FÜR IHRE</a:t>
              </a:r>
              <a:endParaRPr kumimoji="0" lang="de-DE" sz="4800" b="1" i="0" u="none" strike="noStrike" kern="1200" cap="none" spc="0" normalizeH="0" baseline="0" noProof="0" dirty="0">
                <a:ln>
                  <a:noFill/>
                </a:ln>
                <a:solidFill>
                  <a:srgbClr val="404040"/>
                </a:solidFill>
                <a:effectLst/>
                <a:uLnTx/>
                <a:uFillTx/>
                <a:latin typeface="Thesans Badenova" panose="020B0503040302060204" pitchFamily="34" charset="0"/>
                <a:ea typeface="+mn-ea"/>
                <a:cs typeface="+mn-cs"/>
              </a:endParaRPr>
            </a:p>
          </p:txBody>
        </p:sp>
        <p:sp>
          <p:nvSpPr>
            <p:cNvPr id="9" name="Textplatzhalter 3"/>
            <p:cNvSpPr txBox="1">
              <a:spLocks/>
            </p:cNvSpPr>
            <p:nvPr userDrawn="1"/>
          </p:nvSpPr>
          <p:spPr>
            <a:xfrm>
              <a:off x="2859912" y="3707559"/>
              <a:ext cx="6472176" cy="815314"/>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5600" b="1" kern="1200" baseline="0">
                  <a:solidFill>
                    <a:schemeClr val="tx2"/>
                  </a:solidFill>
                  <a:latin typeface="Thesans Badenova" panose="020B0503040302060204" pitchFamily="34" charset="0"/>
                  <a:ea typeface="+mn-ea"/>
                  <a:cs typeface="+mn-cs"/>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Ø"/>
                <a:defRPr sz="2000" kern="1200" baseline="0">
                  <a:solidFill>
                    <a:srgbClr val="404040"/>
                  </a:solidFill>
                  <a:latin typeface="Thesans Badenova" panose="020B050304030206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Ø"/>
                <a:defRPr sz="1800" kern="1200" baseline="0">
                  <a:solidFill>
                    <a:srgbClr val="404040"/>
                  </a:solidFill>
                  <a:latin typeface="Thesans Badenova" panose="020B050304030206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Ø"/>
                <a:defRPr sz="1600" kern="1200" baseline="0">
                  <a:solidFill>
                    <a:srgbClr val="404040"/>
                  </a:solidFill>
                  <a:latin typeface="Thesans Badenova" panose="020B0503040302060204" pitchFamily="34" charset="0"/>
                  <a:ea typeface="+mn-ea"/>
                  <a:cs typeface="+mn-cs"/>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Ø"/>
                <a:defRPr sz="1400" kern="1200" baseline="0">
                  <a:solidFill>
                    <a:srgbClr val="404040"/>
                  </a:solidFill>
                  <a:latin typeface="Thesans Badenova" panose="020B0503040302060204" pitchFamily="34" charset="0"/>
                  <a:ea typeface="+mn-ea"/>
                  <a:cs typeface="+mn-cs"/>
                </a:defRPr>
              </a:lvl5pPr>
              <a:lvl6pPr marL="22860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FF6600"/>
                </a:buClr>
                <a:buSzTx/>
                <a:buFont typeface="Arial" panose="020B0604020202020204" pitchFamily="34" charset="0"/>
                <a:buNone/>
                <a:tabLst/>
                <a:defRPr/>
              </a:pPr>
              <a:r>
                <a:rPr kumimoji="0" lang="de-DE" sz="5600" b="1" i="0" u="none" strike="noStrike" kern="1200" cap="none" spc="0" normalizeH="0" baseline="0" noProof="0" dirty="0" smtClean="0">
                  <a:ln>
                    <a:noFill/>
                  </a:ln>
                  <a:solidFill>
                    <a:srgbClr val="1C009C"/>
                  </a:solidFill>
                  <a:effectLst/>
                  <a:uLnTx/>
                  <a:uFillTx/>
                  <a:latin typeface="Thesans Badenova" panose="020B0503040302060204" pitchFamily="34" charset="0"/>
                  <a:ea typeface="+mn-ea"/>
                  <a:cs typeface="+mn-cs"/>
                </a:rPr>
                <a:t>AUFMERKSAMKEIT</a:t>
              </a:r>
              <a:endParaRPr kumimoji="0" lang="de-DE" sz="5600" b="1" i="0" u="none" strike="noStrike" kern="1200" cap="none" spc="0" normalizeH="0" baseline="0" noProof="0" dirty="0">
                <a:ln>
                  <a:noFill/>
                </a:ln>
                <a:solidFill>
                  <a:srgbClr val="1C009C"/>
                </a:solidFill>
                <a:effectLst/>
                <a:uLnTx/>
                <a:uFillTx/>
                <a:latin typeface="Thesans Badenova" panose="020B0503040302060204" pitchFamily="34" charset="0"/>
                <a:ea typeface="+mn-ea"/>
                <a:cs typeface="+mn-cs"/>
              </a:endParaRPr>
            </a:p>
          </p:txBody>
        </p:sp>
      </p:grpSp>
      <p:pic>
        <p:nvPicPr>
          <p:cNvPr id="11" name="Grafik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1619188"/>
            <a:ext cx="3017904" cy="2441589"/>
          </a:xfrm>
          <a:prstGeom prst="rect">
            <a:avLst/>
          </a:prstGeom>
        </p:spPr>
      </p:pic>
    </p:spTree>
    <p:extLst>
      <p:ext uri="{BB962C8B-B14F-4D97-AF65-F5344CB8AC3E}">
        <p14:creationId xmlns:p14="http://schemas.microsoft.com/office/powerpoint/2010/main" val="427096160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bschluss_Kontakt">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ext uri="{D42A27DB-BD31-4B8C-83A1-F6EECF244321}">
                <p14:modId xmlns:p14="http://schemas.microsoft.com/office/powerpoint/2010/main" val="33125199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97" name="think-cell Folie" r:id="rId5" imgW="235" imgH="235" progId="TCLayout.ActiveDocument.1">
                  <p:embed/>
                </p:oleObj>
              </mc:Choice>
              <mc:Fallback>
                <p:oleObj name="think-cell Folie" r:id="rId5" imgW="235" imgH="23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pic>
        <p:nvPicPr>
          <p:cNvPr id="21" name="Grafik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1619188"/>
            <a:ext cx="3017904" cy="2441589"/>
          </a:xfrm>
          <a:prstGeom prst="rect">
            <a:avLst/>
          </a:prstGeom>
        </p:spPr>
      </p:pic>
      <p:sp>
        <p:nvSpPr>
          <p:cNvPr id="2" name="Titel 1"/>
          <p:cNvSpPr>
            <a:spLocks noGrp="1"/>
          </p:cNvSpPr>
          <p:nvPr>
            <p:ph type="title" hasCustomPrompt="1"/>
          </p:nvPr>
        </p:nvSpPr>
        <p:spPr/>
        <p:txBody>
          <a:bodyPr/>
          <a:lstStyle>
            <a:lvl1pPr>
              <a:defRPr/>
            </a:lvl1pPr>
          </a:lstStyle>
          <a:p>
            <a:r>
              <a:rPr lang="de-DE" dirty="0" smtClean="0"/>
              <a:t>Ansprechpartner</a:t>
            </a:r>
            <a:endParaRPr lang="de-DE" dirty="0"/>
          </a:p>
        </p:txBody>
      </p:sp>
      <p:sp>
        <p:nvSpPr>
          <p:cNvPr id="3" name="Datumsplatzhalter 2"/>
          <p:cNvSpPr>
            <a:spLocks noGrp="1"/>
          </p:cNvSpPr>
          <p:nvPr>
            <p:ph type="dt" sz="half" idx="10"/>
          </p:nvPr>
        </p:nvSpPr>
        <p:spPr/>
        <p:txBody>
          <a:bodyPr/>
          <a:lstStyle/>
          <a:p>
            <a:r>
              <a:rPr lang="de-DE" smtClean="0"/>
              <a:t>Ort, Datum</a:t>
            </a:r>
            <a:endParaRPr lang="de-DE" dirty="0"/>
          </a:p>
        </p:txBody>
      </p:sp>
      <p:sp>
        <p:nvSpPr>
          <p:cNvPr id="4" name="Fußzeilenplatzhalter 3"/>
          <p:cNvSpPr>
            <a:spLocks noGrp="1"/>
          </p:cNvSpPr>
          <p:nvPr>
            <p:ph type="ftr" sz="quarter" idx="11"/>
          </p:nvPr>
        </p:nvSpPr>
        <p:spPr/>
        <p:txBody>
          <a:bodyPr/>
          <a:lstStyle/>
          <a:p>
            <a:r>
              <a:rPr lang="de-DE" smtClean="0"/>
              <a:t>Referent</a:t>
            </a:r>
            <a:endParaRPr lang="de-DE" dirty="0"/>
          </a:p>
        </p:txBody>
      </p:sp>
      <p:sp>
        <p:nvSpPr>
          <p:cNvPr id="5" name="Foliennummernplatzhalter 4"/>
          <p:cNvSpPr>
            <a:spLocks noGrp="1"/>
          </p:cNvSpPr>
          <p:nvPr>
            <p:ph type="sldNum" sz="quarter" idx="12"/>
          </p:nvPr>
        </p:nvSpPr>
        <p:spPr/>
        <p:txBody>
          <a:bodyPr/>
          <a:lstStyle/>
          <a:p>
            <a:fld id="{31D8CB4B-F9FC-406F-954B-1E9247735FAA}" type="slidenum">
              <a:rPr lang="de-DE" smtClean="0"/>
              <a:pPr/>
              <a:t>‹Nr.›</a:t>
            </a:fld>
            <a:endParaRPr lang="de-DE"/>
          </a:p>
        </p:txBody>
      </p:sp>
      <p:pic>
        <p:nvPicPr>
          <p:cNvPr id="29" name="Grafik 28"/>
          <p:cNvPicPr>
            <a:picLocks noChangeAspect="1"/>
          </p:cNvPicPr>
          <p:nvPr userDrawn="1"/>
        </p:nvPicPr>
        <p:blipFill>
          <a:blip r:embed="rId8" cstate="screen">
            <a:extLst>
              <a:ext uri="{28A0092B-C50C-407E-A947-70E740481C1C}">
                <a14:useLocalDpi xmlns:a14="http://schemas.microsoft.com/office/drawing/2010/main" val="0"/>
              </a:ext>
            </a:extLst>
          </a:blip>
          <a:stretch>
            <a:fillRect/>
          </a:stretch>
        </p:blipFill>
        <p:spPr>
          <a:xfrm>
            <a:off x="2712406" y="5364883"/>
            <a:ext cx="362713" cy="362713"/>
          </a:xfrm>
          <a:prstGeom prst="rect">
            <a:avLst/>
          </a:prstGeom>
        </p:spPr>
      </p:pic>
      <p:pic>
        <p:nvPicPr>
          <p:cNvPr id="30" name="Grafik 29"/>
          <p:cNvPicPr>
            <a:picLocks noChangeAspect="1"/>
          </p:cNvPicPr>
          <p:nvPr userDrawn="1"/>
        </p:nvPicPr>
        <p:blipFill>
          <a:blip r:embed="rId9" cstate="screen">
            <a:extLst>
              <a:ext uri="{28A0092B-C50C-407E-A947-70E740481C1C}">
                <a14:useLocalDpi xmlns:a14="http://schemas.microsoft.com/office/drawing/2010/main" val="0"/>
              </a:ext>
            </a:extLst>
          </a:blip>
          <a:stretch>
            <a:fillRect/>
          </a:stretch>
        </p:blipFill>
        <p:spPr>
          <a:xfrm>
            <a:off x="2712406" y="4924749"/>
            <a:ext cx="362713" cy="362713"/>
          </a:xfrm>
          <a:prstGeom prst="rect">
            <a:avLst/>
          </a:prstGeom>
        </p:spPr>
      </p:pic>
      <p:pic>
        <p:nvPicPr>
          <p:cNvPr id="31" name="Grafik 30"/>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2712406" y="3222245"/>
            <a:ext cx="362713" cy="362713"/>
          </a:xfrm>
          <a:prstGeom prst="rect">
            <a:avLst/>
          </a:prstGeom>
        </p:spPr>
      </p:pic>
      <p:sp>
        <p:nvSpPr>
          <p:cNvPr id="7" name="Textplatzhalter 6"/>
          <p:cNvSpPr>
            <a:spLocks noGrp="1"/>
          </p:cNvSpPr>
          <p:nvPr>
            <p:ph type="body" sz="quarter" idx="13" hasCustomPrompt="1"/>
          </p:nvPr>
        </p:nvSpPr>
        <p:spPr>
          <a:xfrm>
            <a:off x="2712406" y="1727847"/>
            <a:ext cx="5537947" cy="534988"/>
          </a:xfrm>
          <a:prstGeom prst="rect">
            <a:avLst/>
          </a:prstGeom>
        </p:spPr>
        <p:txBody>
          <a:bodyPr anchor="ctr" anchorCtr="0"/>
          <a:lstStyle>
            <a:lvl1pPr marL="0" indent="0">
              <a:buNone/>
              <a:defRPr sz="2000" b="1" baseline="0">
                <a:solidFill>
                  <a:srgbClr val="1D009C"/>
                </a:solidFill>
                <a:latin typeface="Thesans Badenova" panose="020B0503040302060204" pitchFamily="34" charset="0"/>
              </a:defRPr>
            </a:lvl1pPr>
          </a:lstStyle>
          <a:p>
            <a:pPr lvl="0"/>
            <a:r>
              <a:rPr lang="de-DE" dirty="0" smtClean="0"/>
              <a:t>MAXIMILIAN MUSTERMANN</a:t>
            </a:r>
            <a:endParaRPr lang="de-DE" dirty="0"/>
          </a:p>
        </p:txBody>
      </p:sp>
      <p:sp>
        <p:nvSpPr>
          <p:cNvPr id="32" name="Textplatzhalter 6"/>
          <p:cNvSpPr>
            <a:spLocks noGrp="1"/>
          </p:cNvSpPr>
          <p:nvPr>
            <p:ph type="body" sz="quarter" idx="14" hasCustomPrompt="1"/>
          </p:nvPr>
        </p:nvSpPr>
        <p:spPr>
          <a:xfrm>
            <a:off x="2712406" y="2281995"/>
            <a:ext cx="5537947" cy="534988"/>
          </a:xfrm>
          <a:prstGeom prst="rect">
            <a:avLst/>
          </a:prstGeom>
        </p:spPr>
        <p:txBody>
          <a:bodyPr anchor="t" anchorCtr="0">
            <a:normAutofit/>
          </a:bodyPr>
          <a:lstStyle>
            <a:lvl1pPr marL="0" indent="0">
              <a:buNone/>
              <a:defRPr sz="2000" b="1" baseline="0">
                <a:solidFill>
                  <a:srgbClr val="404040"/>
                </a:solidFill>
                <a:latin typeface="Thesans Badenova" panose="020B0503040302060204" pitchFamily="34" charset="0"/>
              </a:defRPr>
            </a:lvl1pPr>
          </a:lstStyle>
          <a:p>
            <a:pPr lvl="0"/>
            <a:r>
              <a:rPr lang="de-DE" dirty="0" smtClean="0"/>
              <a:t>Musterabteilung</a:t>
            </a:r>
            <a:endParaRPr lang="de-DE" dirty="0"/>
          </a:p>
        </p:txBody>
      </p:sp>
      <p:sp>
        <p:nvSpPr>
          <p:cNvPr id="33" name="Textplatzhalter 6"/>
          <p:cNvSpPr>
            <a:spLocks noGrp="1"/>
          </p:cNvSpPr>
          <p:nvPr>
            <p:ph type="body" sz="quarter" idx="15" hasCustomPrompt="1"/>
          </p:nvPr>
        </p:nvSpPr>
        <p:spPr>
          <a:xfrm>
            <a:off x="3295085" y="3222245"/>
            <a:ext cx="4955268" cy="399600"/>
          </a:xfrm>
          <a:prstGeom prst="rect">
            <a:avLst/>
          </a:prstGeom>
        </p:spPr>
        <p:txBody>
          <a:bodyPr vert="horz" anchor="ctr" anchorCtr="0">
            <a:normAutofit/>
          </a:bodyPr>
          <a:lstStyle>
            <a:lvl1pPr marL="0" indent="0">
              <a:buNone/>
              <a:defRPr sz="2000" b="0" baseline="0">
                <a:solidFill>
                  <a:srgbClr val="404040"/>
                </a:solidFill>
                <a:latin typeface="Thesans Badenova" panose="020B0503040302060204" pitchFamily="34" charset="0"/>
              </a:defRPr>
            </a:lvl1pPr>
          </a:lstStyle>
          <a:p>
            <a:pPr lvl="0"/>
            <a:r>
              <a:rPr lang="de-DE" dirty="0" smtClean="0"/>
              <a:t>Musterabteilung</a:t>
            </a:r>
            <a:endParaRPr lang="de-DE" dirty="0"/>
          </a:p>
        </p:txBody>
      </p:sp>
      <p:sp>
        <p:nvSpPr>
          <p:cNvPr id="34" name="Textplatzhalter 6"/>
          <p:cNvSpPr>
            <a:spLocks noGrp="1"/>
          </p:cNvSpPr>
          <p:nvPr>
            <p:ph type="body" sz="quarter" idx="16" hasCustomPrompt="1"/>
          </p:nvPr>
        </p:nvSpPr>
        <p:spPr>
          <a:xfrm>
            <a:off x="3295085" y="3668098"/>
            <a:ext cx="4955268" cy="399600"/>
          </a:xfrm>
          <a:prstGeom prst="rect">
            <a:avLst/>
          </a:prstGeom>
        </p:spPr>
        <p:txBody>
          <a:bodyPr vert="horz" anchor="ctr" anchorCtr="0">
            <a:normAutofit/>
          </a:bodyPr>
          <a:lstStyle>
            <a:lvl1pPr marL="0" indent="0">
              <a:buNone/>
              <a:defRPr sz="2000" b="0" i="0" baseline="0">
                <a:solidFill>
                  <a:srgbClr val="404040"/>
                </a:solidFill>
                <a:latin typeface="Thesans Badenova" panose="020B0503040302060204" pitchFamily="34" charset="0"/>
              </a:defRPr>
            </a:lvl1pPr>
          </a:lstStyle>
          <a:p>
            <a:pPr lvl="0"/>
            <a:r>
              <a:rPr lang="de-DE" dirty="0" err="1" smtClean="0"/>
              <a:t>Tullastraße</a:t>
            </a:r>
            <a:r>
              <a:rPr lang="de-DE" dirty="0" smtClean="0"/>
              <a:t> 61</a:t>
            </a:r>
            <a:endParaRPr lang="de-DE" dirty="0"/>
          </a:p>
        </p:txBody>
      </p:sp>
      <p:sp>
        <p:nvSpPr>
          <p:cNvPr id="35" name="Textplatzhalter 6"/>
          <p:cNvSpPr>
            <a:spLocks noGrp="1"/>
          </p:cNvSpPr>
          <p:nvPr>
            <p:ph type="body" sz="quarter" idx="17" hasCustomPrompt="1"/>
          </p:nvPr>
        </p:nvSpPr>
        <p:spPr>
          <a:xfrm>
            <a:off x="3295085" y="4113951"/>
            <a:ext cx="4955268" cy="399600"/>
          </a:xfrm>
          <a:prstGeom prst="rect">
            <a:avLst/>
          </a:prstGeom>
        </p:spPr>
        <p:txBody>
          <a:bodyPr vert="horz" anchor="ctr" anchorCtr="0">
            <a:normAutofit/>
          </a:bodyPr>
          <a:lstStyle>
            <a:lvl1pPr marL="0" indent="0">
              <a:buNone/>
              <a:defRPr sz="2000" b="0" i="0" baseline="0">
                <a:solidFill>
                  <a:srgbClr val="404040"/>
                </a:solidFill>
                <a:latin typeface="Thesans Badenova" panose="020B0503040302060204" pitchFamily="34" charset="0"/>
              </a:defRPr>
            </a:lvl1pPr>
          </a:lstStyle>
          <a:p>
            <a:pPr lvl="0"/>
            <a:r>
              <a:rPr lang="de-DE" dirty="0" smtClean="0"/>
              <a:t>79108 Freiburg i. Br.</a:t>
            </a:r>
            <a:endParaRPr lang="de-DE" dirty="0"/>
          </a:p>
        </p:txBody>
      </p:sp>
      <p:sp>
        <p:nvSpPr>
          <p:cNvPr id="36" name="Textplatzhalter 6"/>
          <p:cNvSpPr>
            <a:spLocks noGrp="1"/>
          </p:cNvSpPr>
          <p:nvPr>
            <p:ph type="body" sz="quarter" idx="18" hasCustomPrompt="1"/>
          </p:nvPr>
        </p:nvSpPr>
        <p:spPr>
          <a:xfrm>
            <a:off x="3295085" y="4900661"/>
            <a:ext cx="4955268" cy="399600"/>
          </a:xfrm>
          <a:prstGeom prst="rect">
            <a:avLst/>
          </a:prstGeom>
        </p:spPr>
        <p:txBody>
          <a:bodyPr vert="horz" anchor="ctr" anchorCtr="0">
            <a:normAutofit/>
          </a:bodyPr>
          <a:lstStyle>
            <a:lvl1pPr marL="0" indent="0">
              <a:buNone/>
              <a:defRPr sz="2000" b="0" i="0" baseline="0">
                <a:solidFill>
                  <a:srgbClr val="404040"/>
                </a:solidFill>
                <a:latin typeface="Thesans Badenova" panose="020B0503040302060204" pitchFamily="34" charset="0"/>
              </a:defRPr>
            </a:lvl1pPr>
          </a:lstStyle>
          <a:p>
            <a:pPr lvl="0"/>
            <a:r>
              <a:rPr lang="de-DE" dirty="0" smtClean="0"/>
              <a:t>max.mustermann@bnnetze.de</a:t>
            </a:r>
            <a:endParaRPr lang="de-DE" dirty="0"/>
          </a:p>
        </p:txBody>
      </p:sp>
      <p:sp>
        <p:nvSpPr>
          <p:cNvPr id="37" name="Textplatzhalter 6"/>
          <p:cNvSpPr>
            <a:spLocks noGrp="1"/>
          </p:cNvSpPr>
          <p:nvPr>
            <p:ph type="body" sz="quarter" idx="19" hasCustomPrompt="1"/>
          </p:nvPr>
        </p:nvSpPr>
        <p:spPr>
          <a:xfrm>
            <a:off x="4341200" y="5355428"/>
            <a:ext cx="3909154" cy="399600"/>
          </a:xfrm>
          <a:prstGeom prst="rect">
            <a:avLst/>
          </a:prstGeom>
        </p:spPr>
        <p:txBody>
          <a:bodyPr vert="horz" anchor="ctr" anchorCtr="0">
            <a:normAutofit/>
          </a:bodyPr>
          <a:lstStyle>
            <a:lvl1pPr marL="0" indent="0">
              <a:buNone/>
              <a:defRPr sz="2000" b="0" i="0" baseline="0">
                <a:solidFill>
                  <a:srgbClr val="404040"/>
                </a:solidFill>
                <a:latin typeface="Thesans Badenova" panose="020B0503040302060204" pitchFamily="34" charset="0"/>
              </a:defRPr>
            </a:lvl1pPr>
          </a:lstStyle>
          <a:p>
            <a:pPr lvl="0"/>
            <a:r>
              <a:rPr lang="de-DE" dirty="0" smtClean="0"/>
              <a:t>0761 279 - 9999</a:t>
            </a:r>
            <a:endParaRPr lang="de-DE" dirty="0"/>
          </a:p>
        </p:txBody>
      </p:sp>
      <p:sp>
        <p:nvSpPr>
          <p:cNvPr id="8" name="Textfeld 7"/>
          <p:cNvSpPr txBox="1"/>
          <p:nvPr userDrawn="1"/>
        </p:nvSpPr>
        <p:spPr>
          <a:xfrm>
            <a:off x="3295085" y="5355428"/>
            <a:ext cx="1046114" cy="399600"/>
          </a:xfrm>
          <a:prstGeom prst="rect">
            <a:avLst/>
          </a:prstGeom>
          <a:noFill/>
        </p:spPr>
        <p:txBody>
          <a:bodyPr vert="horz" wrap="square" rtlCol="0" anchor="ctr" anchorCtr="0">
            <a:normAutofit/>
          </a:bodyPr>
          <a:lstStyle/>
          <a:p>
            <a:r>
              <a:rPr lang="de-DE" sz="2000" dirty="0" smtClean="0">
                <a:latin typeface="Thesans Badenova" panose="020B0503040302060204" pitchFamily="34" charset="0"/>
              </a:rPr>
              <a:t>Telefon</a:t>
            </a:r>
            <a:endParaRPr lang="de-DE" sz="2000" dirty="0">
              <a:latin typeface="Thesans Badenova" panose="020B0503040302060204" pitchFamily="34" charset="0"/>
            </a:endParaRPr>
          </a:p>
        </p:txBody>
      </p:sp>
      <p:sp>
        <p:nvSpPr>
          <p:cNvPr id="12" name="Bildplatzhalter 11"/>
          <p:cNvSpPr>
            <a:spLocks noGrp="1" noChangeAspect="1"/>
          </p:cNvSpPr>
          <p:nvPr>
            <p:ph type="pic" sz="quarter" idx="21"/>
          </p:nvPr>
        </p:nvSpPr>
        <p:spPr>
          <a:xfrm>
            <a:off x="8689261" y="2090605"/>
            <a:ext cx="2664539" cy="3554585"/>
          </a:xfrm>
          <a:prstGeom prst="rect">
            <a:avLst/>
          </a:prstGeom>
        </p:spPr>
        <p:txBody>
          <a:bodyPr/>
          <a:lstStyle>
            <a:lvl1pPr marL="0" marR="0" indent="0" algn="l" defTabSz="914400" rtl="0" eaLnBrk="1" fontAlgn="auto" latinLnBrk="0" hangingPunct="1">
              <a:lnSpc>
                <a:spcPct val="90000"/>
              </a:lnSpc>
              <a:spcBef>
                <a:spcPts val="1000"/>
              </a:spcBef>
              <a:spcAft>
                <a:spcPts val="0"/>
              </a:spcAft>
              <a:buClr>
                <a:schemeClr val="accent4"/>
              </a:buClr>
              <a:buSzTx/>
              <a:buFont typeface="Arial" panose="020B0604020202020204" pitchFamily="34" charset="0"/>
              <a:buNone/>
              <a:tabLst/>
              <a:defRPr lang="de-DE" sz="2100" i="0" kern="1200" dirty="0" smtClean="0">
                <a:solidFill>
                  <a:srgbClr val="404040"/>
                </a:solidFill>
                <a:latin typeface="Thesans Badenova" panose="020B0503040302060204" pitchFamily="34" charset="0"/>
                <a:ea typeface="+mn-ea"/>
                <a:cs typeface="+mn-cs"/>
              </a:defRPr>
            </a:lvl1pPr>
          </a:lstStyle>
          <a:p>
            <a:r>
              <a:rPr lang="de-DE" smtClean="0"/>
              <a:t>Bild durch Klicken auf Symbol hinzufügen</a:t>
            </a:r>
            <a:endParaRPr lang="de-DE" dirty="0"/>
          </a:p>
        </p:txBody>
      </p:sp>
    </p:spTree>
    <p:extLst>
      <p:ext uri="{BB962C8B-B14F-4D97-AF65-F5344CB8AC3E}">
        <p14:creationId xmlns:p14="http://schemas.microsoft.com/office/powerpoint/2010/main" val="240125821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Abschluss_Slogan">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4308163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52" name="think-cell Folie" r:id="rId4" imgW="235" imgH="235" progId="TCLayout.ActiveDocument.1">
                  <p:embed/>
                </p:oleObj>
              </mc:Choice>
              <mc:Fallback>
                <p:oleObj name="think-cell Folie" r:id="rId4" imgW="235" imgH="23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feld 4"/>
          <p:cNvSpPr txBox="1"/>
          <p:nvPr userDrawn="1"/>
        </p:nvSpPr>
        <p:spPr>
          <a:xfrm>
            <a:off x="0" y="2853079"/>
            <a:ext cx="12192000" cy="1446550"/>
          </a:xfrm>
          <a:prstGeom prst="rect">
            <a:avLst/>
          </a:prstGeom>
          <a:noFill/>
        </p:spPr>
        <p:txBody>
          <a:bodyPr wrap="square" rtlCol="0">
            <a:spAutoFit/>
          </a:bodyPr>
          <a:lstStyle/>
          <a:p>
            <a:pPr algn="ctr"/>
            <a:r>
              <a:rPr lang="de-DE" sz="8800" b="1" i="1" dirty="0" smtClean="0">
                <a:solidFill>
                  <a:srgbClr val="FF6600"/>
                </a:solidFill>
                <a:effectLst>
                  <a:outerShdw blurRad="38100" dist="38100" dir="2700000" algn="tl">
                    <a:srgbClr val="000000">
                      <a:alpha val="43137"/>
                    </a:srgbClr>
                  </a:outerShdw>
                </a:effectLst>
              </a:rPr>
              <a:t>Zuverlässig</a:t>
            </a:r>
            <a:r>
              <a:rPr lang="de-DE" sz="8800" b="1" i="1" baseline="0" dirty="0" smtClean="0">
                <a:solidFill>
                  <a:srgbClr val="FF6600"/>
                </a:solidFill>
                <a:effectLst>
                  <a:outerShdw blurRad="38100" dist="38100" dir="2700000" algn="tl">
                    <a:srgbClr val="000000">
                      <a:alpha val="43137"/>
                    </a:srgbClr>
                  </a:outerShdw>
                </a:effectLst>
              </a:rPr>
              <a:t> und vor Ort</a:t>
            </a:r>
            <a:endParaRPr lang="de-DE" sz="8800" b="1" i="1" dirty="0">
              <a:solidFill>
                <a:srgbClr val="FF6600"/>
              </a:solidFill>
              <a:effectLst>
                <a:outerShdw blurRad="38100" dist="38100" dir="2700000" algn="tl">
                  <a:srgbClr val="000000">
                    <a:alpha val="43137"/>
                  </a:srgbClr>
                </a:outerShdw>
              </a:effectLst>
            </a:endParaRPr>
          </a:p>
        </p:txBody>
      </p:sp>
      <p:sp>
        <p:nvSpPr>
          <p:cNvPr id="2" name="Datumsplatzhalter 1"/>
          <p:cNvSpPr>
            <a:spLocks noGrp="1"/>
          </p:cNvSpPr>
          <p:nvPr>
            <p:ph type="dt" sz="half" idx="10"/>
          </p:nvPr>
        </p:nvSpPr>
        <p:spPr/>
        <p:txBody>
          <a:bodyPr/>
          <a:lstStyle/>
          <a:p>
            <a:r>
              <a:rPr lang="de-DE" smtClean="0"/>
              <a:t>Ort, Datum</a:t>
            </a:r>
            <a:endParaRPr lang="de-DE"/>
          </a:p>
        </p:txBody>
      </p:sp>
      <p:sp>
        <p:nvSpPr>
          <p:cNvPr id="3" name="Fußzeilenplatzhalter 2"/>
          <p:cNvSpPr>
            <a:spLocks noGrp="1"/>
          </p:cNvSpPr>
          <p:nvPr>
            <p:ph type="ftr" sz="quarter" idx="11"/>
          </p:nvPr>
        </p:nvSpPr>
        <p:spPr/>
        <p:txBody>
          <a:bodyPr/>
          <a:lstStyle/>
          <a:p>
            <a:r>
              <a:rPr lang="de-DE" smtClean="0"/>
              <a:t>Referent</a:t>
            </a:r>
            <a:endParaRPr lang="de-DE"/>
          </a:p>
        </p:txBody>
      </p:sp>
      <p:sp>
        <p:nvSpPr>
          <p:cNvPr id="4" name="Foliennummernplatzhalter 3"/>
          <p:cNvSpPr>
            <a:spLocks noGrp="1"/>
          </p:cNvSpPr>
          <p:nvPr>
            <p:ph type="sldNum" sz="quarter" idx="12"/>
          </p:nvPr>
        </p:nvSpPr>
        <p:spPr/>
        <p:txBody>
          <a:bodyPr/>
          <a:lstStyle/>
          <a:p>
            <a:fld id="{31D8CB4B-F9FC-406F-954B-1E9247735FAA}" type="slidenum">
              <a:rPr lang="de-DE" smtClean="0"/>
              <a:t>‹Nr.›</a:t>
            </a:fld>
            <a:endParaRPr lang="de-DE"/>
          </a:p>
        </p:txBody>
      </p:sp>
    </p:spTree>
    <p:extLst>
      <p:ext uri="{BB962C8B-B14F-4D97-AF65-F5344CB8AC3E}">
        <p14:creationId xmlns:p14="http://schemas.microsoft.com/office/powerpoint/2010/main" val="10439665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_Umspannwerk">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25439894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38" name="think-cell Folie" r:id="rId5" imgW="235" imgH="235" progId="TCLayout.ActiveDocument.1">
                  <p:embed/>
                </p:oleObj>
              </mc:Choice>
              <mc:Fallback>
                <p:oleObj name="think-cell Folie" r:id="rId5" imgW="235" imgH="23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4000" b="1" i="0" baseline="0" dirty="0">
              <a:latin typeface="Thesans Badenova" panose="020B0503040302060204" pitchFamily="34" charset="0"/>
              <a:ea typeface="+mj-ea"/>
              <a:cs typeface="+mj-cs"/>
              <a:sym typeface="Thesans Badenova" panose="020B0503040302060204" pitchFamily="34" charset="0"/>
            </a:endParaRPr>
          </a:p>
        </p:txBody>
      </p:sp>
      <p:pic>
        <p:nvPicPr>
          <p:cNvPr id="2" name="Grafik 1"/>
          <p:cNvPicPr>
            <a:picLocks noChangeAspect="1"/>
          </p:cNvPicPr>
          <p:nvPr userDrawn="1"/>
        </p:nvPicPr>
        <p:blipFill rotWithShape="1">
          <a:blip r:embed="rId7" cstate="email">
            <a:extLst>
              <a:ext uri="{28A0092B-C50C-407E-A947-70E740481C1C}">
                <a14:useLocalDpi xmlns:a14="http://schemas.microsoft.com/office/drawing/2010/main"/>
              </a:ext>
            </a:extLst>
          </a:blip>
          <a:srcRect t="-1"/>
          <a:stretch/>
        </p:blipFill>
        <p:spPr>
          <a:xfrm>
            <a:off x="1" y="-14869"/>
            <a:ext cx="12191999" cy="6887870"/>
          </a:xfrm>
          <a:prstGeom prst="rect">
            <a:avLst/>
          </a:prstGeom>
        </p:spPr>
      </p:pic>
      <p:sp>
        <p:nvSpPr>
          <p:cNvPr id="16" name="Rechteck 15"/>
          <p:cNvSpPr/>
          <p:nvPr userDrawn="1"/>
        </p:nvSpPr>
        <p:spPr>
          <a:xfrm>
            <a:off x="0" y="2667000"/>
            <a:ext cx="10261600" cy="320676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userDrawn="1"/>
        </p:nvPicPr>
        <p:blipFill rotWithShape="1">
          <a:blip r:embed="rId8" cstate="print">
            <a:extLst>
              <a:ext uri="{28A0092B-C50C-407E-A947-70E740481C1C}">
                <a14:useLocalDpi xmlns:a14="http://schemas.microsoft.com/office/drawing/2010/main" val="0"/>
              </a:ext>
            </a:extLst>
          </a:blip>
          <a:srcRect t="7203" b="9675"/>
          <a:stretch/>
        </p:blipFill>
        <p:spPr>
          <a:xfrm>
            <a:off x="7546353" y="4084590"/>
            <a:ext cx="2715247" cy="1407550"/>
          </a:xfrm>
          <a:prstGeom prst="rect">
            <a:avLst/>
          </a:prstGeom>
        </p:spPr>
      </p:pic>
      <p:pic>
        <p:nvPicPr>
          <p:cNvPr id="7" name="Grafik 6"/>
          <p:cNvPicPr>
            <a:picLocks noChangeAspect="1"/>
          </p:cNvPicPr>
          <p:nvPr userDrawn="1"/>
        </p:nvPicPr>
        <p:blipFill>
          <a:blip r:embed="rId9" cstate="screen">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a:ext>
            </a:extLst>
          </a:blip>
          <a:stretch>
            <a:fillRect/>
          </a:stretch>
        </p:blipFill>
        <p:spPr>
          <a:xfrm>
            <a:off x="-1" y="3092303"/>
            <a:ext cx="1917633" cy="1552595"/>
          </a:xfrm>
          <a:prstGeom prst="rect">
            <a:avLst/>
          </a:prstGeom>
        </p:spPr>
      </p:pic>
      <p:sp>
        <p:nvSpPr>
          <p:cNvPr id="22" name="Titel 1"/>
          <p:cNvSpPr>
            <a:spLocks noGrp="1"/>
          </p:cNvSpPr>
          <p:nvPr>
            <p:ph type="ctrTitle" hasCustomPrompt="1"/>
          </p:nvPr>
        </p:nvSpPr>
        <p:spPr>
          <a:xfrm>
            <a:off x="804863" y="3066213"/>
            <a:ext cx="9161973" cy="799890"/>
          </a:xfrm>
        </p:spPr>
        <p:txBody>
          <a:bodyPr anchor="ctr">
            <a:normAutofit/>
          </a:bodyPr>
          <a:lstStyle>
            <a:lvl1pPr algn="l">
              <a:lnSpc>
                <a:spcPct val="100000"/>
              </a:lnSpc>
              <a:spcBef>
                <a:spcPts val="0"/>
              </a:spcBef>
              <a:buFontTx/>
              <a:buNone/>
              <a:defRPr sz="4000" b="1" baseline="0">
                <a:solidFill>
                  <a:srgbClr val="404040"/>
                </a:solidFill>
                <a:latin typeface="Thesans Badenova" panose="020B0503040302060204" pitchFamily="34" charset="0"/>
              </a:defRPr>
            </a:lvl1pPr>
          </a:lstStyle>
          <a:p>
            <a:r>
              <a:rPr lang="de-DE" dirty="0" smtClean="0"/>
              <a:t>TITEL DER PRÄSENTATION</a:t>
            </a:r>
            <a:endParaRPr lang="de-DE" dirty="0"/>
          </a:p>
        </p:txBody>
      </p:sp>
      <p:sp>
        <p:nvSpPr>
          <p:cNvPr id="23" name="Untertitel 2"/>
          <p:cNvSpPr>
            <a:spLocks noGrp="1"/>
          </p:cNvSpPr>
          <p:nvPr>
            <p:ph type="subTitle" idx="1" hasCustomPrompt="1"/>
          </p:nvPr>
        </p:nvSpPr>
        <p:spPr>
          <a:xfrm>
            <a:off x="805542" y="4219595"/>
            <a:ext cx="6206400" cy="648000"/>
          </a:xfrm>
          <a:prstGeom prst="rect">
            <a:avLst/>
          </a:prstGeom>
          <a:noFill/>
          <a:ln>
            <a:noFill/>
          </a:ln>
        </p:spPr>
        <p:txBody>
          <a:bodyPr vert="horz" lIns="91440" tIns="45720" rIns="91440" bIns="45720" rtlCol="0" anchor="ctr" anchorCtr="0">
            <a:normAutofit/>
          </a:bodyPr>
          <a:lstStyle>
            <a:lvl1pPr marL="514350" indent="-514350">
              <a:lnSpc>
                <a:spcPct val="100000"/>
              </a:lnSpc>
              <a:spcBef>
                <a:spcPts val="0"/>
              </a:spcBef>
              <a:buFontTx/>
              <a:buNone/>
              <a:defRPr lang="de-DE" sz="2800" b="1" dirty="0">
                <a:solidFill>
                  <a:srgbClr val="404040"/>
                </a:solidFill>
              </a:defRPr>
            </a:lvl1pPr>
          </a:lstStyle>
          <a:p>
            <a:pPr marL="0" lvl="0" indent="0">
              <a:lnSpc>
                <a:spcPct val="130000"/>
              </a:lnSpc>
              <a:buFontTx/>
              <a:buNone/>
            </a:pPr>
            <a:r>
              <a:rPr lang="de-DE" dirty="0" smtClean="0"/>
              <a:t>Vorname Nachname</a:t>
            </a:r>
            <a:endParaRPr lang="de-DE" dirty="0"/>
          </a:p>
        </p:txBody>
      </p:sp>
      <p:sp>
        <p:nvSpPr>
          <p:cNvPr id="3" name="Textplatzhalter 2"/>
          <p:cNvSpPr>
            <a:spLocks noGrp="1"/>
          </p:cNvSpPr>
          <p:nvPr>
            <p:ph type="body" sz="quarter" idx="10" hasCustomPrompt="1"/>
          </p:nvPr>
        </p:nvSpPr>
        <p:spPr>
          <a:xfrm>
            <a:off x="804863" y="4867275"/>
            <a:ext cx="6207125" cy="648000"/>
          </a:xfrm>
        </p:spPr>
        <p:txBody>
          <a:bodyPr anchor="ctr" anchorCtr="0">
            <a:normAutofit/>
          </a:bodyPr>
          <a:lstStyle>
            <a:lvl1pPr marL="0" indent="0">
              <a:lnSpc>
                <a:spcPct val="100000"/>
              </a:lnSpc>
              <a:spcBef>
                <a:spcPts val="0"/>
              </a:spcBef>
              <a:buFontTx/>
              <a:buNone/>
              <a:defRPr sz="2600" b="1"/>
            </a:lvl1pPr>
          </a:lstStyle>
          <a:p>
            <a:pPr lvl="0"/>
            <a:r>
              <a:rPr lang="de-DE" dirty="0" smtClean="0"/>
              <a:t>Abteilung</a:t>
            </a:r>
            <a:endParaRPr lang="de-DE" dirty="0"/>
          </a:p>
        </p:txBody>
      </p:sp>
    </p:spTree>
    <p:extLst>
      <p:ext uri="{BB962C8B-B14F-4D97-AF65-F5344CB8AC3E}">
        <p14:creationId xmlns:p14="http://schemas.microsoft.com/office/powerpoint/2010/main" val="16111384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_Schwarzwald">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40333819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46" name="think-cell Folie" r:id="rId5" imgW="235" imgH="235" progId="TCLayout.ActiveDocument.1">
                  <p:embed/>
                </p:oleObj>
              </mc:Choice>
              <mc:Fallback>
                <p:oleObj name="think-cell Folie" r:id="rId5" imgW="235" imgH="23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4000" b="1" i="0" baseline="0" dirty="0">
              <a:latin typeface="Thesans Badenova" panose="020B0503040302060204" pitchFamily="34" charset="0"/>
              <a:ea typeface="+mj-ea"/>
              <a:cs typeface="+mj-cs"/>
              <a:sym typeface="Thesans Badenova" panose="020B0503040302060204" pitchFamily="34" charset="0"/>
            </a:endParaRPr>
          </a:p>
        </p:txBody>
      </p:sp>
      <p:pic>
        <p:nvPicPr>
          <p:cNvPr id="4" name="Grafik 3"/>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 y="-10633"/>
            <a:ext cx="12192001" cy="6868633"/>
          </a:xfrm>
          <a:prstGeom prst="rect">
            <a:avLst/>
          </a:prstGeom>
        </p:spPr>
      </p:pic>
      <p:sp>
        <p:nvSpPr>
          <p:cNvPr id="16" name="Rechteck 15"/>
          <p:cNvSpPr/>
          <p:nvPr userDrawn="1"/>
        </p:nvSpPr>
        <p:spPr>
          <a:xfrm>
            <a:off x="0" y="2667000"/>
            <a:ext cx="10261600" cy="320676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userDrawn="1"/>
        </p:nvPicPr>
        <p:blipFill rotWithShape="1">
          <a:blip r:embed="rId8" cstate="print">
            <a:extLst>
              <a:ext uri="{28A0092B-C50C-407E-A947-70E740481C1C}">
                <a14:useLocalDpi xmlns:a14="http://schemas.microsoft.com/office/drawing/2010/main" val="0"/>
              </a:ext>
            </a:extLst>
          </a:blip>
          <a:srcRect t="7203" b="9675"/>
          <a:stretch/>
        </p:blipFill>
        <p:spPr>
          <a:xfrm>
            <a:off x="7546353" y="4084590"/>
            <a:ext cx="2715247" cy="1407550"/>
          </a:xfrm>
          <a:prstGeom prst="rect">
            <a:avLst/>
          </a:prstGeom>
        </p:spPr>
      </p:pic>
      <p:pic>
        <p:nvPicPr>
          <p:cNvPr id="7" name="Grafik 6"/>
          <p:cNvPicPr>
            <a:picLocks noChangeAspect="1"/>
          </p:cNvPicPr>
          <p:nvPr userDrawn="1"/>
        </p:nvPicPr>
        <p:blipFill>
          <a:blip r:embed="rId9" cstate="screen">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a:ext>
            </a:extLst>
          </a:blip>
          <a:stretch>
            <a:fillRect/>
          </a:stretch>
        </p:blipFill>
        <p:spPr>
          <a:xfrm>
            <a:off x="-1" y="3092303"/>
            <a:ext cx="1917633" cy="1552595"/>
          </a:xfrm>
          <a:prstGeom prst="rect">
            <a:avLst/>
          </a:prstGeom>
        </p:spPr>
      </p:pic>
      <p:sp>
        <p:nvSpPr>
          <p:cNvPr id="22" name="Titel 1"/>
          <p:cNvSpPr>
            <a:spLocks noGrp="1"/>
          </p:cNvSpPr>
          <p:nvPr>
            <p:ph type="ctrTitle" hasCustomPrompt="1"/>
          </p:nvPr>
        </p:nvSpPr>
        <p:spPr>
          <a:xfrm>
            <a:off x="804863" y="3066213"/>
            <a:ext cx="9161973" cy="799890"/>
          </a:xfrm>
        </p:spPr>
        <p:txBody>
          <a:bodyPr anchor="ctr">
            <a:normAutofit/>
          </a:bodyPr>
          <a:lstStyle>
            <a:lvl1pPr algn="l">
              <a:lnSpc>
                <a:spcPct val="100000"/>
              </a:lnSpc>
              <a:spcBef>
                <a:spcPts val="0"/>
              </a:spcBef>
              <a:buFontTx/>
              <a:buNone/>
              <a:defRPr sz="4000" b="1" baseline="0">
                <a:solidFill>
                  <a:srgbClr val="404040"/>
                </a:solidFill>
                <a:latin typeface="Thesans Badenova" panose="020B0503040302060204" pitchFamily="34" charset="0"/>
              </a:defRPr>
            </a:lvl1pPr>
          </a:lstStyle>
          <a:p>
            <a:r>
              <a:rPr lang="de-DE" dirty="0" smtClean="0"/>
              <a:t>TITEL DER PRÄSENTATION</a:t>
            </a:r>
            <a:endParaRPr lang="de-DE" dirty="0"/>
          </a:p>
        </p:txBody>
      </p:sp>
      <p:sp>
        <p:nvSpPr>
          <p:cNvPr id="23" name="Untertitel 2"/>
          <p:cNvSpPr>
            <a:spLocks noGrp="1"/>
          </p:cNvSpPr>
          <p:nvPr>
            <p:ph type="subTitle" idx="1" hasCustomPrompt="1"/>
          </p:nvPr>
        </p:nvSpPr>
        <p:spPr>
          <a:xfrm>
            <a:off x="805542" y="4219595"/>
            <a:ext cx="6206400" cy="648000"/>
          </a:xfrm>
          <a:prstGeom prst="rect">
            <a:avLst/>
          </a:prstGeom>
          <a:noFill/>
          <a:ln>
            <a:noFill/>
          </a:ln>
        </p:spPr>
        <p:txBody>
          <a:bodyPr vert="horz" lIns="91440" tIns="45720" rIns="91440" bIns="45720" rtlCol="0" anchor="ctr" anchorCtr="0">
            <a:normAutofit/>
          </a:bodyPr>
          <a:lstStyle>
            <a:lvl1pPr marL="514350" indent="-514350">
              <a:lnSpc>
                <a:spcPct val="100000"/>
              </a:lnSpc>
              <a:spcBef>
                <a:spcPts val="0"/>
              </a:spcBef>
              <a:buFontTx/>
              <a:buNone/>
              <a:defRPr lang="de-DE" sz="2800" b="1" dirty="0">
                <a:solidFill>
                  <a:srgbClr val="404040"/>
                </a:solidFill>
              </a:defRPr>
            </a:lvl1pPr>
          </a:lstStyle>
          <a:p>
            <a:pPr marL="0" lvl="0" indent="0">
              <a:lnSpc>
                <a:spcPct val="130000"/>
              </a:lnSpc>
              <a:buFontTx/>
              <a:buNone/>
            </a:pPr>
            <a:r>
              <a:rPr lang="de-DE" dirty="0" smtClean="0"/>
              <a:t>Vorname Nachname</a:t>
            </a:r>
            <a:endParaRPr lang="de-DE" dirty="0"/>
          </a:p>
        </p:txBody>
      </p:sp>
      <p:sp>
        <p:nvSpPr>
          <p:cNvPr id="3" name="Textplatzhalter 2"/>
          <p:cNvSpPr>
            <a:spLocks noGrp="1"/>
          </p:cNvSpPr>
          <p:nvPr>
            <p:ph type="body" sz="quarter" idx="10" hasCustomPrompt="1"/>
          </p:nvPr>
        </p:nvSpPr>
        <p:spPr>
          <a:xfrm>
            <a:off x="804863" y="4867275"/>
            <a:ext cx="6207125" cy="648000"/>
          </a:xfrm>
        </p:spPr>
        <p:txBody>
          <a:bodyPr anchor="ctr" anchorCtr="0">
            <a:normAutofit/>
          </a:bodyPr>
          <a:lstStyle>
            <a:lvl1pPr marL="0" indent="0">
              <a:lnSpc>
                <a:spcPct val="100000"/>
              </a:lnSpc>
              <a:spcBef>
                <a:spcPts val="0"/>
              </a:spcBef>
              <a:buFontTx/>
              <a:buNone/>
              <a:defRPr sz="2600" b="1"/>
            </a:lvl1pPr>
          </a:lstStyle>
          <a:p>
            <a:pPr lvl="0"/>
            <a:r>
              <a:rPr lang="de-DE" dirty="0" smtClean="0"/>
              <a:t>Abteilung</a:t>
            </a:r>
            <a:endParaRPr lang="de-DE" dirty="0"/>
          </a:p>
        </p:txBody>
      </p:sp>
    </p:spTree>
    <p:extLst>
      <p:ext uri="{BB962C8B-B14F-4D97-AF65-F5344CB8AC3E}">
        <p14:creationId xmlns:p14="http://schemas.microsoft.com/office/powerpoint/2010/main" val="406917195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folie_Skyline">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userDrawn="1">
            <p:custDataLst>
              <p:tags r:id="rId2"/>
            </p:custDataLst>
            <p:extLst>
              <p:ext uri="{D42A27DB-BD31-4B8C-83A1-F6EECF244321}">
                <p14:modId xmlns:p14="http://schemas.microsoft.com/office/powerpoint/2010/main" val="5077431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571" name="think-cell Folie" r:id="rId5" imgW="235" imgH="235" progId="TCLayout.ActiveDocument.1">
                  <p:embed/>
                </p:oleObj>
              </mc:Choice>
              <mc:Fallback>
                <p:oleObj name="think-cell Folie" r:id="rId5" imgW="235" imgH="23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4900"/>
              </a:lnSpc>
              <a:spcBef>
                <a:spcPct val="0"/>
              </a:spcBef>
              <a:spcAft>
                <a:spcPct val="0"/>
              </a:spcAft>
            </a:pPr>
            <a:endParaRPr lang="de-DE" sz="4000" b="1" i="0" baseline="0" dirty="0">
              <a:latin typeface="Thesans Badenova" panose="020B0503040302060204" pitchFamily="34" charset="0"/>
              <a:ea typeface="+mj-ea"/>
              <a:cs typeface="+mj-cs"/>
              <a:sym typeface="Thesans Badenova" panose="020B0503040302060204" pitchFamily="34" charset="0"/>
            </a:endParaRPr>
          </a:p>
        </p:txBody>
      </p:sp>
      <p:pic>
        <p:nvPicPr>
          <p:cNvPr id="10" name="Grafik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845" y="4489473"/>
            <a:ext cx="12175155" cy="1746735"/>
          </a:xfrm>
          <a:prstGeom prst="rect">
            <a:avLst/>
          </a:prstGeom>
        </p:spPr>
      </p:pic>
      <p:sp>
        <p:nvSpPr>
          <p:cNvPr id="12" name="Titel 1"/>
          <p:cNvSpPr>
            <a:spLocks noGrp="1"/>
          </p:cNvSpPr>
          <p:nvPr>
            <p:ph type="ctrTitle" hasCustomPrompt="1"/>
          </p:nvPr>
        </p:nvSpPr>
        <p:spPr>
          <a:xfrm>
            <a:off x="805542" y="1703757"/>
            <a:ext cx="9278257" cy="799890"/>
          </a:xfrm>
        </p:spPr>
        <p:txBody>
          <a:bodyPr anchor="ctr">
            <a:normAutofit/>
          </a:bodyPr>
          <a:lstStyle>
            <a:lvl1pPr algn="l">
              <a:lnSpc>
                <a:spcPts val="4900"/>
              </a:lnSpc>
              <a:defRPr sz="4000" b="1" baseline="0">
                <a:solidFill>
                  <a:srgbClr val="404040"/>
                </a:solidFill>
                <a:latin typeface="Thesans Badenova" panose="020B0503040302060204" pitchFamily="34" charset="0"/>
              </a:defRPr>
            </a:lvl1pPr>
          </a:lstStyle>
          <a:p>
            <a:r>
              <a:rPr lang="de-DE" dirty="0" smtClean="0"/>
              <a:t>TITEL DER PRÄSENTATION</a:t>
            </a:r>
            <a:endParaRPr lang="de-DE" dirty="0"/>
          </a:p>
        </p:txBody>
      </p:sp>
      <p:sp>
        <p:nvSpPr>
          <p:cNvPr id="13" name="Untertitel 2"/>
          <p:cNvSpPr>
            <a:spLocks noGrp="1"/>
          </p:cNvSpPr>
          <p:nvPr>
            <p:ph type="subTitle" idx="1" hasCustomPrompt="1"/>
          </p:nvPr>
        </p:nvSpPr>
        <p:spPr>
          <a:xfrm>
            <a:off x="805542" y="2857139"/>
            <a:ext cx="6206400" cy="648000"/>
          </a:xfrm>
          <a:prstGeom prst="rect">
            <a:avLst/>
          </a:prstGeom>
          <a:noFill/>
          <a:ln>
            <a:noFill/>
          </a:ln>
        </p:spPr>
        <p:txBody>
          <a:bodyPr vert="horz" lIns="91440" tIns="45720" rIns="91440" bIns="45720" rtlCol="0">
            <a:normAutofit/>
          </a:bodyPr>
          <a:lstStyle>
            <a:lvl1pPr marL="514350" indent="-514350">
              <a:buFontTx/>
              <a:buNone/>
              <a:defRPr lang="de-DE" sz="2800" b="1" dirty="0">
                <a:solidFill>
                  <a:srgbClr val="404040"/>
                </a:solidFill>
              </a:defRPr>
            </a:lvl1pPr>
          </a:lstStyle>
          <a:p>
            <a:pPr marL="0" lvl="0" indent="0">
              <a:lnSpc>
                <a:spcPct val="130000"/>
              </a:lnSpc>
              <a:buFontTx/>
              <a:buNone/>
            </a:pPr>
            <a:r>
              <a:rPr lang="de-DE" dirty="0" smtClean="0"/>
              <a:t>Vorname Nachname</a:t>
            </a:r>
            <a:endParaRPr lang="de-DE" dirty="0"/>
          </a:p>
        </p:txBody>
      </p:sp>
      <p:sp>
        <p:nvSpPr>
          <p:cNvPr id="17" name="Textplatzhalter 8"/>
          <p:cNvSpPr>
            <a:spLocks noGrp="1"/>
          </p:cNvSpPr>
          <p:nvPr>
            <p:ph type="body" sz="quarter" idx="13" hasCustomPrompt="1"/>
          </p:nvPr>
        </p:nvSpPr>
        <p:spPr>
          <a:xfrm>
            <a:off x="805542" y="3501844"/>
            <a:ext cx="6206400" cy="648000"/>
          </a:xfrm>
          <a:prstGeom prst="rect">
            <a:avLst/>
          </a:prstGeom>
          <a:noFill/>
          <a:ln>
            <a:noFill/>
          </a:ln>
        </p:spPr>
        <p:txBody>
          <a:bodyPr vert="horz" lIns="91440" tIns="45720" rIns="91440" bIns="45720" rtlCol="0" anchor="ctr" anchorCtr="0">
            <a:normAutofit/>
          </a:bodyPr>
          <a:lstStyle>
            <a:lvl1pPr>
              <a:buFontTx/>
              <a:buNone/>
              <a:defRPr lang="de-DE" sz="2600" b="1" dirty="0">
                <a:solidFill>
                  <a:srgbClr val="404040"/>
                </a:solidFill>
              </a:defRPr>
            </a:lvl1pPr>
          </a:lstStyle>
          <a:p>
            <a:pPr marL="0" lvl="0" indent="0">
              <a:lnSpc>
                <a:spcPct val="130000"/>
              </a:lnSpc>
              <a:buFontTx/>
              <a:buNone/>
            </a:pPr>
            <a:r>
              <a:rPr lang="de-DE" dirty="0" smtClean="0"/>
              <a:t>Abteilung</a:t>
            </a:r>
            <a:endParaRPr lang="de-DE" dirty="0"/>
          </a:p>
        </p:txBody>
      </p:sp>
      <p:pic>
        <p:nvPicPr>
          <p:cNvPr id="11" name="Grafik 10"/>
          <p:cNvPicPr>
            <a:picLocks noChangeAspect="1"/>
          </p:cNvPicPr>
          <p:nvPr userDrawn="1"/>
        </p:nvPicPr>
        <p:blipFill rotWithShape="1">
          <a:blip r:embed="rId8" cstate="print">
            <a:extLst>
              <a:ext uri="{28A0092B-C50C-407E-A947-70E740481C1C}">
                <a14:useLocalDpi xmlns:a14="http://schemas.microsoft.com/office/drawing/2010/main" val="0"/>
              </a:ext>
            </a:extLst>
          </a:blip>
          <a:srcRect t="7203" b="9675"/>
          <a:stretch/>
        </p:blipFill>
        <p:spPr>
          <a:xfrm>
            <a:off x="9627966" y="-21265"/>
            <a:ext cx="1928017" cy="999460"/>
          </a:xfrm>
          <a:prstGeom prst="rect">
            <a:avLst/>
          </a:prstGeom>
        </p:spPr>
      </p:pic>
    </p:spTree>
    <p:extLst>
      <p:ext uri="{BB962C8B-B14F-4D97-AF65-F5344CB8AC3E}">
        <p14:creationId xmlns:p14="http://schemas.microsoft.com/office/powerpoint/2010/main" val="12638496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_4">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userDrawn="1">
            <p:custDataLst>
              <p:tags r:id="rId2"/>
            </p:custDataLst>
            <p:extLst>
              <p:ext uri="{D42A27DB-BD31-4B8C-83A1-F6EECF244321}">
                <p14:modId xmlns:p14="http://schemas.microsoft.com/office/powerpoint/2010/main" val="2801640158"/>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7617" name="think-cell Folie" r:id="rId5" imgW="216" imgH="216" progId="TCLayout.ActiveDocument.1">
                  <p:embed/>
                </p:oleObj>
              </mc:Choice>
              <mc:Fallback>
                <p:oleObj name="think-cell Folie" r:id="rId5" imgW="216" imgH="216" progId="TCLayout.ActiveDocument.1">
                  <p:embed/>
                  <p:pic>
                    <p:nvPicPr>
                      <p:cNvPr id="0" name=""/>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normAutofit/>
          </a:bodyPr>
          <a:lstStyle>
            <a:lvl1pPr>
              <a:defRPr sz="2600"/>
            </a:lvl1pPr>
          </a:lstStyle>
          <a:p>
            <a:r>
              <a:rPr lang="de-DE" dirty="0" smtClean="0"/>
              <a:t>Agenda</a:t>
            </a:r>
            <a:endParaRPr lang="de-DE" dirty="0"/>
          </a:p>
        </p:txBody>
      </p:sp>
      <p:sp>
        <p:nvSpPr>
          <p:cNvPr id="3" name="Datumsplatzhalter 2"/>
          <p:cNvSpPr>
            <a:spLocks noGrp="1"/>
          </p:cNvSpPr>
          <p:nvPr>
            <p:ph type="dt" sz="half" idx="10"/>
          </p:nvPr>
        </p:nvSpPr>
        <p:spPr/>
        <p:txBody>
          <a:bodyPr/>
          <a:lstStyle/>
          <a:p>
            <a:r>
              <a:rPr lang="de-DE" smtClean="0"/>
              <a:t>Ort, Datum</a:t>
            </a:r>
            <a:endParaRPr lang="de-DE" dirty="0"/>
          </a:p>
        </p:txBody>
      </p:sp>
      <p:sp>
        <p:nvSpPr>
          <p:cNvPr id="4" name="Fußzeilenplatzhalter 3"/>
          <p:cNvSpPr>
            <a:spLocks noGrp="1"/>
          </p:cNvSpPr>
          <p:nvPr>
            <p:ph type="ftr" sz="quarter" idx="11"/>
          </p:nvPr>
        </p:nvSpPr>
        <p:spPr/>
        <p:txBody>
          <a:bodyPr/>
          <a:lstStyle/>
          <a:p>
            <a:r>
              <a:rPr lang="de-DE" smtClean="0"/>
              <a:t>Referent</a:t>
            </a:r>
            <a:endParaRPr lang="de-DE" dirty="0"/>
          </a:p>
        </p:txBody>
      </p:sp>
      <p:sp>
        <p:nvSpPr>
          <p:cNvPr id="5" name="Foliennummernplatzhalter 4"/>
          <p:cNvSpPr>
            <a:spLocks noGrp="1"/>
          </p:cNvSpPr>
          <p:nvPr>
            <p:ph type="sldNum" sz="quarter" idx="12"/>
          </p:nvPr>
        </p:nvSpPr>
        <p:spPr/>
        <p:txBody>
          <a:bodyPr/>
          <a:lstStyle/>
          <a:p>
            <a:fld id="{20E61762-B01F-4155-AA3B-5719212BE895}" type="slidenum">
              <a:rPr lang="de-DE" smtClean="0"/>
              <a:pPr/>
              <a:t>‹Nr.›</a:t>
            </a:fld>
            <a:endParaRPr lang="de-DE" dirty="0"/>
          </a:p>
        </p:txBody>
      </p:sp>
      <p:sp>
        <p:nvSpPr>
          <p:cNvPr id="27" name="Textplatzhalter 12"/>
          <p:cNvSpPr>
            <a:spLocks noGrp="1"/>
          </p:cNvSpPr>
          <p:nvPr>
            <p:ph type="body" sz="quarter" idx="13" hasCustomPrompt="1"/>
          </p:nvPr>
        </p:nvSpPr>
        <p:spPr>
          <a:xfrm>
            <a:off x="838200" y="1739635"/>
            <a:ext cx="10515600" cy="792083"/>
          </a:xfrm>
          <a:prstGeom prst="rect">
            <a:avLst/>
          </a:prstGeom>
          <a:solidFill>
            <a:srgbClr val="E6E6E6"/>
          </a:solidFill>
        </p:spPr>
        <p:txBody>
          <a:bodyPr vert="horz" lIns="91440" tIns="45720" rIns="91440" bIns="45720" rtlCol="0" anchor="ctr">
            <a:normAutofit/>
          </a:bodyPr>
          <a:lstStyle>
            <a:lvl1pPr marL="457200" indent="-457200">
              <a:buFontTx/>
              <a:buNone/>
              <a:defRPr lang="de-DE" sz="2200" b="1" baseline="0" dirty="0" smtClean="0">
                <a:solidFill>
                  <a:srgbClr val="1D009C"/>
                </a:solidFill>
                <a:latin typeface="Thesans Badenova" panose="020B0503040302060204" pitchFamily="34" charset="0"/>
              </a:defRPr>
            </a:lvl1pPr>
          </a:lstStyle>
          <a:p>
            <a:pPr marL="0" lvl="0" indent="0">
              <a:buNone/>
            </a:pPr>
            <a:r>
              <a:rPr lang="de-DE" dirty="0" err="1" smtClean="0"/>
              <a:t>Agendapunkt</a:t>
            </a:r>
            <a:r>
              <a:rPr lang="de-DE" dirty="0" smtClean="0"/>
              <a:t> 1</a:t>
            </a:r>
          </a:p>
        </p:txBody>
      </p:sp>
      <p:sp>
        <p:nvSpPr>
          <p:cNvPr id="28" name="Textplatzhalter 19"/>
          <p:cNvSpPr>
            <a:spLocks noGrp="1"/>
          </p:cNvSpPr>
          <p:nvPr>
            <p:ph type="body" sz="quarter" idx="14" hasCustomPrompt="1"/>
          </p:nvPr>
        </p:nvSpPr>
        <p:spPr>
          <a:xfrm>
            <a:off x="838200" y="2810387"/>
            <a:ext cx="10515600" cy="791716"/>
          </a:xfrm>
          <a:prstGeom prst="rect">
            <a:avLst/>
          </a:prstGeom>
          <a:noFill/>
        </p:spPr>
        <p:txBody>
          <a:bodyPr vert="horz" lIns="91440" tIns="45720" rIns="91440" bIns="45720" rtlCol="0" anchor="ctr">
            <a:normAutofit/>
          </a:bodyPr>
          <a:lstStyle>
            <a:lvl1pPr>
              <a:buFontTx/>
              <a:buNone/>
              <a:defRPr lang="de-DE" sz="2200" b="1" kern="1200" baseline="0" dirty="0" smtClean="0">
                <a:solidFill>
                  <a:srgbClr val="404040"/>
                </a:solidFill>
                <a:latin typeface="Thesans Badenova" panose="020B0503040302060204" pitchFamily="34" charset="0"/>
                <a:ea typeface="+mn-ea"/>
                <a:cs typeface="+mn-cs"/>
              </a:defRPr>
            </a:lvl1pPr>
          </a:lstStyle>
          <a:p>
            <a:pPr marL="0" lvl="0" indent="0" algn="l" defTabSz="914400" rtl="0" eaLnBrk="1" latinLnBrk="0" hangingPunct="1">
              <a:lnSpc>
                <a:spcPct val="90000"/>
              </a:lnSpc>
              <a:spcBef>
                <a:spcPts val="1000"/>
              </a:spcBef>
              <a:buFont typeface="+mj-lt"/>
              <a:buNone/>
            </a:pPr>
            <a:r>
              <a:rPr lang="de-DE" dirty="0" err="1" smtClean="0"/>
              <a:t>Agendapunkt</a:t>
            </a:r>
            <a:r>
              <a:rPr lang="de-DE" dirty="0" smtClean="0"/>
              <a:t> 2</a:t>
            </a:r>
          </a:p>
        </p:txBody>
      </p:sp>
      <p:sp>
        <p:nvSpPr>
          <p:cNvPr id="29" name="Textplatzhalter 21"/>
          <p:cNvSpPr>
            <a:spLocks noGrp="1"/>
          </p:cNvSpPr>
          <p:nvPr>
            <p:ph type="body" sz="quarter" idx="15" hasCustomPrompt="1"/>
          </p:nvPr>
        </p:nvSpPr>
        <p:spPr>
          <a:xfrm>
            <a:off x="838201" y="3880774"/>
            <a:ext cx="10515787" cy="792083"/>
          </a:xfrm>
          <a:prstGeom prst="rect">
            <a:avLst/>
          </a:prstGeom>
          <a:noFill/>
        </p:spPr>
        <p:txBody>
          <a:bodyPr vert="horz" lIns="91440" tIns="45720" rIns="91440" bIns="45720" rtlCol="0" anchor="ctr">
            <a:normAutofit/>
          </a:bodyPr>
          <a:lstStyle>
            <a:lvl1pPr>
              <a:buFontTx/>
              <a:buNone/>
              <a:defRPr lang="de-DE" sz="2200" b="1" kern="1200" baseline="0" dirty="0" smtClean="0">
                <a:solidFill>
                  <a:srgbClr val="404040"/>
                </a:solidFill>
                <a:latin typeface="Thesans Badenova" panose="020B0503040302060204" pitchFamily="34" charset="0"/>
                <a:ea typeface="+mn-ea"/>
                <a:cs typeface="+mn-cs"/>
              </a:defRPr>
            </a:lvl1pPr>
          </a:lstStyle>
          <a:p>
            <a:pPr marL="0" lvl="0" indent="0" algn="l" defTabSz="914400" rtl="0" eaLnBrk="1" latinLnBrk="0" hangingPunct="1">
              <a:lnSpc>
                <a:spcPct val="90000"/>
              </a:lnSpc>
              <a:spcBef>
                <a:spcPts val="1000"/>
              </a:spcBef>
              <a:buFont typeface="+mj-lt"/>
              <a:buNone/>
            </a:pPr>
            <a:r>
              <a:rPr lang="de-DE" dirty="0" err="1" smtClean="0"/>
              <a:t>Agendapunkt</a:t>
            </a:r>
            <a:r>
              <a:rPr lang="de-DE" dirty="0" smtClean="0"/>
              <a:t> 3</a:t>
            </a:r>
          </a:p>
        </p:txBody>
      </p:sp>
      <p:sp>
        <p:nvSpPr>
          <p:cNvPr id="31" name="Textplatzhalter 25"/>
          <p:cNvSpPr>
            <a:spLocks noGrp="1"/>
          </p:cNvSpPr>
          <p:nvPr>
            <p:ph type="body" sz="quarter" idx="17" hasCustomPrompt="1"/>
          </p:nvPr>
        </p:nvSpPr>
        <p:spPr>
          <a:xfrm>
            <a:off x="838200" y="4951525"/>
            <a:ext cx="10515788" cy="791716"/>
          </a:xfrm>
          <a:prstGeom prst="rect">
            <a:avLst/>
          </a:prstGeom>
          <a:noFill/>
        </p:spPr>
        <p:txBody>
          <a:bodyPr vert="horz" lIns="91440" tIns="45720" rIns="91440" bIns="45720" rtlCol="0" anchor="ctr">
            <a:normAutofit/>
          </a:bodyPr>
          <a:lstStyle>
            <a:lvl1pPr marL="457200" indent="-457200">
              <a:buFontTx/>
              <a:buNone/>
              <a:defRPr lang="de-DE" sz="2200" b="1" kern="1200" baseline="0" dirty="0" smtClean="0">
                <a:solidFill>
                  <a:srgbClr val="404040"/>
                </a:solidFill>
                <a:latin typeface="Thesans Badenova" panose="020B0503040302060204" pitchFamily="34" charset="0"/>
                <a:ea typeface="+mn-ea"/>
                <a:cs typeface="+mn-cs"/>
              </a:defRPr>
            </a:lvl1pPr>
          </a:lstStyle>
          <a:p>
            <a:pPr marL="0" lvl="0" indent="0" algn="l" defTabSz="914400" rtl="0" eaLnBrk="1" latinLnBrk="0" hangingPunct="1">
              <a:lnSpc>
                <a:spcPct val="90000"/>
              </a:lnSpc>
              <a:spcBef>
                <a:spcPts val="1000"/>
              </a:spcBef>
              <a:buFont typeface="+mj-lt"/>
              <a:buNone/>
            </a:pPr>
            <a:r>
              <a:rPr lang="de-DE" dirty="0" err="1" smtClean="0"/>
              <a:t>Agendapunkt</a:t>
            </a:r>
            <a:r>
              <a:rPr lang="de-DE" dirty="0" smtClean="0"/>
              <a:t> 4</a:t>
            </a:r>
          </a:p>
        </p:txBody>
      </p:sp>
    </p:spTree>
    <p:extLst>
      <p:ext uri="{BB962C8B-B14F-4D97-AF65-F5344CB8AC3E}">
        <p14:creationId xmlns:p14="http://schemas.microsoft.com/office/powerpoint/2010/main" val="34829651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_5">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userDrawn="1">
            <p:custDataLst>
              <p:tags r:id="rId2"/>
            </p:custDataLst>
            <p:extLst>
              <p:ext uri="{D42A27DB-BD31-4B8C-83A1-F6EECF244321}">
                <p14:modId xmlns:p14="http://schemas.microsoft.com/office/powerpoint/2010/main" val="396411819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8641" name="think-cell Folie" r:id="rId5" imgW="216" imgH="216" progId="TCLayout.ActiveDocument.1">
                  <p:embed/>
                </p:oleObj>
              </mc:Choice>
              <mc:Fallback>
                <p:oleObj name="think-cell Folie" r:id="rId5" imgW="216" imgH="216" progId="TCLayout.ActiveDocument.1">
                  <p:embed/>
                  <p:pic>
                    <p:nvPicPr>
                      <p:cNvPr id="0" name=""/>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a:xfrm>
            <a:off x="838200" y="-1703"/>
            <a:ext cx="8623635" cy="990000"/>
          </a:xfrm>
        </p:spPr>
        <p:txBody>
          <a:bodyPr>
            <a:normAutofit/>
          </a:bodyPr>
          <a:lstStyle>
            <a:lvl1pPr>
              <a:defRPr sz="2600"/>
            </a:lvl1pPr>
          </a:lstStyle>
          <a:p>
            <a:r>
              <a:rPr lang="de-DE" dirty="0" smtClean="0"/>
              <a:t>Agenda</a:t>
            </a:r>
            <a:endParaRPr lang="de-DE" dirty="0"/>
          </a:p>
        </p:txBody>
      </p:sp>
      <p:sp>
        <p:nvSpPr>
          <p:cNvPr id="3" name="Datumsplatzhalter 2"/>
          <p:cNvSpPr>
            <a:spLocks noGrp="1"/>
          </p:cNvSpPr>
          <p:nvPr>
            <p:ph type="dt" sz="half" idx="10"/>
          </p:nvPr>
        </p:nvSpPr>
        <p:spPr/>
        <p:txBody>
          <a:bodyPr/>
          <a:lstStyle/>
          <a:p>
            <a:r>
              <a:rPr lang="de-DE" smtClean="0"/>
              <a:t>Ort, Datum</a:t>
            </a:r>
            <a:endParaRPr lang="de-DE" dirty="0"/>
          </a:p>
        </p:txBody>
      </p:sp>
      <p:sp>
        <p:nvSpPr>
          <p:cNvPr id="4" name="Fußzeilenplatzhalter 3"/>
          <p:cNvSpPr>
            <a:spLocks noGrp="1"/>
          </p:cNvSpPr>
          <p:nvPr>
            <p:ph type="ftr" sz="quarter" idx="11"/>
          </p:nvPr>
        </p:nvSpPr>
        <p:spPr/>
        <p:txBody>
          <a:bodyPr/>
          <a:lstStyle/>
          <a:p>
            <a:r>
              <a:rPr lang="de-DE" smtClean="0"/>
              <a:t>Referent</a:t>
            </a:r>
            <a:endParaRPr lang="de-DE" dirty="0"/>
          </a:p>
        </p:txBody>
      </p:sp>
      <p:sp>
        <p:nvSpPr>
          <p:cNvPr id="5" name="Foliennummernplatzhalter 4"/>
          <p:cNvSpPr>
            <a:spLocks noGrp="1"/>
          </p:cNvSpPr>
          <p:nvPr>
            <p:ph type="sldNum" sz="quarter" idx="12"/>
          </p:nvPr>
        </p:nvSpPr>
        <p:spPr/>
        <p:txBody>
          <a:bodyPr/>
          <a:lstStyle/>
          <a:p>
            <a:fld id="{20E61762-B01F-4155-AA3B-5719212BE895}" type="slidenum">
              <a:rPr lang="de-DE" smtClean="0"/>
              <a:pPr/>
              <a:t>‹Nr.›</a:t>
            </a:fld>
            <a:endParaRPr lang="de-DE" dirty="0"/>
          </a:p>
        </p:txBody>
      </p:sp>
      <p:sp>
        <p:nvSpPr>
          <p:cNvPr id="27" name="Textplatzhalter 12"/>
          <p:cNvSpPr>
            <a:spLocks noGrp="1"/>
          </p:cNvSpPr>
          <p:nvPr>
            <p:ph type="body" sz="quarter" idx="13" hasCustomPrompt="1"/>
          </p:nvPr>
        </p:nvSpPr>
        <p:spPr>
          <a:xfrm>
            <a:off x="838200" y="1701641"/>
            <a:ext cx="10515412" cy="648000"/>
          </a:xfrm>
          <a:prstGeom prst="rect">
            <a:avLst/>
          </a:prstGeom>
          <a:solidFill>
            <a:srgbClr val="E6E6E6"/>
          </a:solidFill>
        </p:spPr>
        <p:txBody>
          <a:bodyPr vert="horz" lIns="91440" tIns="45720" rIns="91440" bIns="45720" rtlCol="0" anchor="ctr">
            <a:normAutofit/>
          </a:bodyPr>
          <a:lstStyle>
            <a:lvl1pPr>
              <a:buFontTx/>
              <a:buNone/>
              <a:defRPr lang="de-DE" sz="2200" b="1" baseline="0" dirty="0" smtClean="0">
                <a:solidFill>
                  <a:srgbClr val="1D009C"/>
                </a:solidFill>
                <a:latin typeface="Thesans Badenova" panose="020B0503040302060204" pitchFamily="34" charset="0"/>
              </a:defRPr>
            </a:lvl1pPr>
          </a:lstStyle>
          <a:p>
            <a:pPr marL="0" lvl="0" indent="0">
              <a:buNone/>
            </a:pPr>
            <a:r>
              <a:rPr lang="de-DE" dirty="0" err="1" smtClean="0"/>
              <a:t>Agendapunkt</a:t>
            </a:r>
            <a:r>
              <a:rPr lang="de-DE" dirty="0" smtClean="0"/>
              <a:t> 1</a:t>
            </a:r>
          </a:p>
        </p:txBody>
      </p:sp>
      <p:sp>
        <p:nvSpPr>
          <p:cNvPr id="28" name="Textplatzhalter 19"/>
          <p:cNvSpPr>
            <a:spLocks noGrp="1"/>
          </p:cNvSpPr>
          <p:nvPr>
            <p:ph type="body" sz="quarter" idx="14" hasCustomPrompt="1"/>
          </p:nvPr>
        </p:nvSpPr>
        <p:spPr>
          <a:xfrm>
            <a:off x="838200" y="2559690"/>
            <a:ext cx="10515412" cy="647700"/>
          </a:xfrm>
          <a:prstGeom prst="rect">
            <a:avLst/>
          </a:prstGeom>
          <a:noFill/>
        </p:spPr>
        <p:txBody>
          <a:bodyPr vert="horz" lIns="91440" tIns="45720" rIns="91440" bIns="45720" rtlCol="0" anchor="ctr">
            <a:normAutofit/>
          </a:bodyPr>
          <a:lstStyle>
            <a:lvl1pPr>
              <a:buFontTx/>
              <a:buNone/>
              <a:defRPr lang="de-DE" sz="2200" b="1" baseline="0" dirty="0" smtClean="0">
                <a:solidFill>
                  <a:srgbClr val="404040"/>
                </a:solidFill>
                <a:latin typeface="Thesans Badenova" panose="020B0503040302060204" pitchFamily="34" charset="0"/>
              </a:defRPr>
            </a:lvl1pPr>
          </a:lstStyle>
          <a:p>
            <a:pPr marL="0" lvl="0" indent="0">
              <a:buNone/>
            </a:pPr>
            <a:r>
              <a:rPr lang="de-DE" dirty="0" err="1" smtClean="0"/>
              <a:t>Agendapunkt</a:t>
            </a:r>
            <a:r>
              <a:rPr lang="de-DE" dirty="0" smtClean="0"/>
              <a:t> 2</a:t>
            </a:r>
          </a:p>
        </p:txBody>
      </p:sp>
      <p:sp>
        <p:nvSpPr>
          <p:cNvPr id="29" name="Textplatzhalter 21"/>
          <p:cNvSpPr>
            <a:spLocks noGrp="1"/>
          </p:cNvSpPr>
          <p:nvPr>
            <p:ph type="body" sz="quarter" idx="15" hasCustomPrompt="1"/>
          </p:nvPr>
        </p:nvSpPr>
        <p:spPr>
          <a:xfrm>
            <a:off x="838200" y="3417438"/>
            <a:ext cx="10515599" cy="648000"/>
          </a:xfrm>
          <a:prstGeom prst="rect">
            <a:avLst/>
          </a:prstGeom>
          <a:noFill/>
        </p:spPr>
        <p:txBody>
          <a:bodyPr vert="horz" lIns="91440" tIns="45720" rIns="91440" bIns="45720" rtlCol="0" anchor="ctr">
            <a:normAutofit/>
          </a:bodyPr>
          <a:lstStyle>
            <a:lvl1pPr>
              <a:buFontTx/>
              <a:buNone/>
              <a:defRPr lang="de-DE" sz="2200" b="1" baseline="0" dirty="0" smtClean="0">
                <a:solidFill>
                  <a:srgbClr val="404040"/>
                </a:solidFill>
                <a:latin typeface="Thesans Badenova" panose="020B0503040302060204" pitchFamily="34" charset="0"/>
              </a:defRPr>
            </a:lvl1pPr>
          </a:lstStyle>
          <a:p>
            <a:pPr marL="0" lvl="0" indent="0">
              <a:buNone/>
            </a:pPr>
            <a:r>
              <a:rPr lang="de-DE" dirty="0" err="1" smtClean="0"/>
              <a:t>Agendapunkt</a:t>
            </a:r>
            <a:r>
              <a:rPr lang="de-DE" dirty="0" smtClean="0"/>
              <a:t> 3</a:t>
            </a:r>
          </a:p>
        </p:txBody>
      </p:sp>
      <p:sp>
        <p:nvSpPr>
          <p:cNvPr id="30" name="Textplatzhalter 23"/>
          <p:cNvSpPr>
            <a:spLocks noGrp="1"/>
          </p:cNvSpPr>
          <p:nvPr>
            <p:ph type="body" sz="quarter" idx="16" hasCustomPrompt="1"/>
          </p:nvPr>
        </p:nvSpPr>
        <p:spPr>
          <a:xfrm>
            <a:off x="838200" y="4275487"/>
            <a:ext cx="10515412" cy="648000"/>
          </a:xfrm>
          <a:prstGeom prst="rect">
            <a:avLst/>
          </a:prstGeom>
          <a:noFill/>
        </p:spPr>
        <p:txBody>
          <a:bodyPr vert="horz" lIns="91440" tIns="45720" rIns="91440" bIns="45720" rtlCol="0" anchor="ctr">
            <a:normAutofit/>
          </a:bodyPr>
          <a:lstStyle>
            <a:lvl1pPr>
              <a:buFontTx/>
              <a:buNone/>
              <a:defRPr lang="de-DE" sz="2200" b="1" baseline="0" dirty="0" smtClean="0">
                <a:solidFill>
                  <a:srgbClr val="404040"/>
                </a:solidFill>
                <a:latin typeface="Thesans Badenova" panose="020B0503040302060204" pitchFamily="34" charset="0"/>
              </a:defRPr>
            </a:lvl1pPr>
          </a:lstStyle>
          <a:p>
            <a:pPr marL="0" lvl="0" indent="0">
              <a:buNone/>
            </a:pPr>
            <a:r>
              <a:rPr lang="de-DE" dirty="0" err="1" smtClean="0"/>
              <a:t>Agendapunkt</a:t>
            </a:r>
            <a:r>
              <a:rPr lang="de-DE" dirty="0" smtClean="0"/>
              <a:t> 4</a:t>
            </a:r>
          </a:p>
        </p:txBody>
      </p:sp>
      <p:sp>
        <p:nvSpPr>
          <p:cNvPr id="31" name="Textplatzhalter 25"/>
          <p:cNvSpPr>
            <a:spLocks noGrp="1"/>
          </p:cNvSpPr>
          <p:nvPr>
            <p:ph type="body" sz="quarter" idx="17" hasCustomPrompt="1"/>
          </p:nvPr>
        </p:nvSpPr>
        <p:spPr>
          <a:xfrm>
            <a:off x="838200" y="5133535"/>
            <a:ext cx="10515600" cy="647700"/>
          </a:xfrm>
          <a:prstGeom prst="rect">
            <a:avLst/>
          </a:prstGeom>
          <a:noFill/>
        </p:spPr>
        <p:txBody>
          <a:bodyPr vert="horz" lIns="91440" tIns="45720" rIns="91440" bIns="45720" rtlCol="0" anchor="ctr">
            <a:normAutofit/>
          </a:bodyPr>
          <a:lstStyle>
            <a:lvl1pPr>
              <a:buFontTx/>
              <a:buNone/>
              <a:defRPr lang="de-DE" sz="2200" b="1" baseline="0" dirty="0" smtClean="0">
                <a:solidFill>
                  <a:srgbClr val="404040"/>
                </a:solidFill>
                <a:latin typeface="Thesans Badenova" panose="020B0503040302060204" pitchFamily="34" charset="0"/>
              </a:defRPr>
            </a:lvl1pPr>
          </a:lstStyle>
          <a:p>
            <a:pPr marL="0" lvl="0" indent="0">
              <a:buNone/>
            </a:pPr>
            <a:r>
              <a:rPr lang="de-DE" dirty="0" err="1" smtClean="0"/>
              <a:t>Agendapunkt</a:t>
            </a:r>
            <a:r>
              <a:rPr lang="de-DE" dirty="0" smtClean="0"/>
              <a:t> 5</a:t>
            </a:r>
          </a:p>
        </p:txBody>
      </p:sp>
    </p:spTree>
    <p:extLst>
      <p:ext uri="{BB962C8B-B14F-4D97-AF65-F5344CB8AC3E}">
        <p14:creationId xmlns:p14="http://schemas.microsoft.com/office/powerpoint/2010/main" val="1429888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_6">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userDrawn="1">
            <p:custDataLst>
              <p:tags r:id="rId2"/>
            </p:custDataLst>
            <p:extLst>
              <p:ext uri="{D42A27DB-BD31-4B8C-83A1-F6EECF244321}">
                <p14:modId xmlns:p14="http://schemas.microsoft.com/office/powerpoint/2010/main" val="169764203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9665" name="think-cell Folie" r:id="rId5" imgW="216" imgH="216" progId="TCLayout.ActiveDocument.1">
                  <p:embed/>
                </p:oleObj>
              </mc:Choice>
              <mc:Fallback>
                <p:oleObj name="think-cell Folie" r:id="rId5" imgW="216" imgH="216" progId="TCLayout.ActiveDocument.1">
                  <p:embed/>
                  <p:pic>
                    <p:nvPicPr>
                      <p:cNvPr id="0" name=""/>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normAutofit/>
          </a:bodyPr>
          <a:lstStyle>
            <a:lvl1pPr>
              <a:defRPr sz="2600"/>
            </a:lvl1pPr>
          </a:lstStyle>
          <a:p>
            <a:r>
              <a:rPr lang="de-DE" dirty="0" smtClean="0"/>
              <a:t>Agenda</a:t>
            </a:r>
            <a:endParaRPr lang="de-DE" dirty="0"/>
          </a:p>
        </p:txBody>
      </p:sp>
      <p:sp>
        <p:nvSpPr>
          <p:cNvPr id="3" name="Datumsplatzhalter 2"/>
          <p:cNvSpPr>
            <a:spLocks noGrp="1"/>
          </p:cNvSpPr>
          <p:nvPr>
            <p:ph type="dt" sz="half" idx="10"/>
          </p:nvPr>
        </p:nvSpPr>
        <p:spPr>
          <a:xfrm>
            <a:off x="838200" y="6494579"/>
            <a:ext cx="2743200" cy="365125"/>
          </a:xfrm>
        </p:spPr>
        <p:txBody>
          <a:bodyPr/>
          <a:lstStyle/>
          <a:p>
            <a:r>
              <a:rPr lang="de-DE" smtClean="0"/>
              <a:t>Ort, Datum</a:t>
            </a:r>
            <a:endParaRPr lang="de-DE" dirty="0"/>
          </a:p>
        </p:txBody>
      </p:sp>
      <p:sp>
        <p:nvSpPr>
          <p:cNvPr id="4" name="Fußzeilenplatzhalter 3"/>
          <p:cNvSpPr>
            <a:spLocks noGrp="1"/>
          </p:cNvSpPr>
          <p:nvPr>
            <p:ph type="ftr" sz="quarter" idx="11"/>
          </p:nvPr>
        </p:nvSpPr>
        <p:spPr/>
        <p:txBody>
          <a:bodyPr/>
          <a:lstStyle/>
          <a:p>
            <a:r>
              <a:rPr lang="de-DE" smtClean="0"/>
              <a:t>Referent</a:t>
            </a:r>
            <a:endParaRPr lang="de-DE" dirty="0"/>
          </a:p>
        </p:txBody>
      </p:sp>
      <p:sp>
        <p:nvSpPr>
          <p:cNvPr id="5" name="Foliennummernplatzhalter 4"/>
          <p:cNvSpPr>
            <a:spLocks noGrp="1"/>
          </p:cNvSpPr>
          <p:nvPr>
            <p:ph type="sldNum" sz="quarter" idx="12"/>
          </p:nvPr>
        </p:nvSpPr>
        <p:spPr/>
        <p:txBody>
          <a:bodyPr/>
          <a:lstStyle/>
          <a:p>
            <a:fld id="{20E61762-B01F-4155-AA3B-5719212BE895}" type="slidenum">
              <a:rPr lang="de-DE" smtClean="0"/>
              <a:pPr/>
              <a:t>‹Nr.›</a:t>
            </a:fld>
            <a:endParaRPr lang="de-DE" dirty="0"/>
          </a:p>
        </p:txBody>
      </p:sp>
      <p:sp>
        <p:nvSpPr>
          <p:cNvPr id="27" name="Textplatzhalter 12"/>
          <p:cNvSpPr>
            <a:spLocks noGrp="1"/>
          </p:cNvSpPr>
          <p:nvPr>
            <p:ph type="body" sz="quarter" idx="13" hasCustomPrompt="1"/>
          </p:nvPr>
        </p:nvSpPr>
        <p:spPr>
          <a:xfrm>
            <a:off x="838200" y="1653206"/>
            <a:ext cx="10515413" cy="576330"/>
          </a:xfrm>
          <a:prstGeom prst="rect">
            <a:avLst/>
          </a:prstGeom>
          <a:solidFill>
            <a:srgbClr val="E6E6E6"/>
          </a:solidFill>
        </p:spPr>
        <p:txBody>
          <a:bodyPr vert="horz" lIns="91440" tIns="45720" rIns="91440" bIns="45720" rtlCol="0" anchor="ctr">
            <a:normAutofit/>
          </a:bodyPr>
          <a:lstStyle>
            <a:lvl1pPr>
              <a:buFontTx/>
              <a:buNone/>
              <a:defRPr lang="de-DE" sz="2000" b="1" baseline="0" dirty="0" smtClean="0">
                <a:solidFill>
                  <a:srgbClr val="1D009C"/>
                </a:solidFill>
                <a:latin typeface="Thesans Badenova" panose="020B0503040302060204" pitchFamily="34" charset="0"/>
              </a:defRPr>
            </a:lvl1pPr>
          </a:lstStyle>
          <a:p>
            <a:pPr marL="0" lvl="0" indent="0">
              <a:buNone/>
            </a:pPr>
            <a:r>
              <a:rPr lang="de-DE" dirty="0" err="1" smtClean="0"/>
              <a:t>Agendapunkt</a:t>
            </a:r>
            <a:r>
              <a:rPr lang="de-DE" dirty="0" smtClean="0"/>
              <a:t> 1</a:t>
            </a:r>
          </a:p>
        </p:txBody>
      </p:sp>
      <p:sp>
        <p:nvSpPr>
          <p:cNvPr id="28" name="Textplatzhalter 19"/>
          <p:cNvSpPr>
            <a:spLocks noGrp="1"/>
          </p:cNvSpPr>
          <p:nvPr>
            <p:ph type="body" sz="quarter" idx="14" hasCustomPrompt="1"/>
          </p:nvPr>
        </p:nvSpPr>
        <p:spPr>
          <a:xfrm>
            <a:off x="838200" y="2373392"/>
            <a:ext cx="10515413" cy="576064"/>
          </a:xfrm>
          <a:prstGeom prst="rect">
            <a:avLst/>
          </a:prstGeom>
          <a:noFill/>
        </p:spPr>
        <p:txBody>
          <a:bodyPr vert="horz" lIns="91440" tIns="45720" rIns="91440" bIns="45720" rtlCol="0" anchor="ctr">
            <a:normAutofit/>
          </a:bodyPr>
          <a:lstStyle>
            <a:lvl1pPr>
              <a:buFontTx/>
              <a:buNone/>
              <a:defRPr lang="de-DE" sz="2000" b="1" baseline="0" dirty="0" smtClean="0">
                <a:solidFill>
                  <a:srgbClr val="404040"/>
                </a:solidFill>
                <a:latin typeface="Thesans Badenova" panose="020B0503040302060204" pitchFamily="34" charset="0"/>
              </a:defRPr>
            </a:lvl1pPr>
          </a:lstStyle>
          <a:p>
            <a:pPr marL="0" lvl="0" indent="0">
              <a:buNone/>
            </a:pPr>
            <a:r>
              <a:rPr lang="de-DE" dirty="0" err="1" smtClean="0"/>
              <a:t>Agendapunkt</a:t>
            </a:r>
            <a:r>
              <a:rPr lang="de-DE" dirty="0" smtClean="0"/>
              <a:t> 2</a:t>
            </a:r>
          </a:p>
        </p:txBody>
      </p:sp>
      <p:sp>
        <p:nvSpPr>
          <p:cNvPr id="29" name="Textplatzhalter 21"/>
          <p:cNvSpPr>
            <a:spLocks noGrp="1"/>
          </p:cNvSpPr>
          <p:nvPr>
            <p:ph type="body" sz="quarter" idx="15" hasCustomPrompt="1"/>
          </p:nvPr>
        </p:nvSpPr>
        <p:spPr>
          <a:xfrm>
            <a:off x="838201" y="3093312"/>
            <a:ext cx="10515600" cy="576330"/>
          </a:xfrm>
          <a:prstGeom prst="rect">
            <a:avLst/>
          </a:prstGeom>
          <a:noFill/>
        </p:spPr>
        <p:txBody>
          <a:bodyPr vert="horz" lIns="91440" tIns="45720" rIns="91440" bIns="45720" rtlCol="0" anchor="ctr">
            <a:normAutofit/>
          </a:bodyPr>
          <a:lstStyle>
            <a:lvl1pPr>
              <a:buFontTx/>
              <a:buNone/>
              <a:defRPr lang="de-DE" sz="2000" b="1" baseline="0" dirty="0" smtClean="0">
                <a:solidFill>
                  <a:srgbClr val="404040"/>
                </a:solidFill>
              </a:defRPr>
            </a:lvl1pPr>
          </a:lstStyle>
          <a:p>
            <a:pPr marL="0" lvl="0" indent="0">
              <a:buNone/>
            </a:pPr>
            <a:r>
              <a:rPr lang="de-DE" dirty="0" err="1" smtClean="0"/>
              <a:t>Agendapunkt</a:t>
            </a:r>
            <a:r>
              <a:rPr lang="de-DE" dirty="0" smtClean="0"/>
              <a:t> 3</a:t>
            </a:r>
          </a:p>
        </p:txBody>
      </p:sp>
      <p:sp>
        <p:nvSpPr>
          <p:cNvPr id="30" name="Textplatzhalter 23"/>
          <p:cNvSpPr>
            <a:spLocks noGrp="1"/>
          </p:cNvSpPr>
          <p:nvPr>
            <p:ph type="body" sz="quarter" idx="16" hasCustomPrompt="1"/>
          </p:nvPr>
        </p:nvSpPr>
        <p:spPr>
          <a:xfrm>
            <a:off x="838200" y="3813498"/>
            <a:ext cx="10515413" cy="576330"/>
          </a:xfrm>
          <a:prstGeom prst="rect">
            <a:avLst/>
          </a:prstGeom>
          <a:noFill/>
        </p:spPr>
        <p:txBody>
          <a:bodyPr vert="horz" lIns="91440" tIns="45720" rIns="91440" bIns="45720" rtlCol="0" anchor="ctr">
            <a:normAutofit/>
          </a:bodyPr>
          <a:lstStyle>
            <a:lvl1pPr>
              <a:buFontTx/>
              <a:buNone/>
              <a:defRPr lang="de-DE" sz="2000" b="1" baseline="0" dirty="0" smtClean="0">
                <a:solidFill>
                  <a:srgbClr val="404040"/>
                </a:solidFill>
                <a:latin typeface="Thesans Badenova" panose="020B0503040302060204" pitchFamily="34" charset="0"/>
              </a:defRPr>
            </a:lvl1pPr>
          </a:lstStyle>
          <a:p>
            <a:pPr marL="0" lvl="0" indent="0">
              <a:buNone/>
            </a:pPr>
            <a:r>
              <a:rPr lang="de-DE" dirty="0" err="1" smtClean="0"/>
              <a:t>Agendapunkt</a:t>
            </a:r>
            <a:r>
              <a:rPr lang="de-DE" dirty="0" smtClean="0"/>
              <a:t> 4</a:t>
            </a:r>
          </a:p>
        </p:txBody>
      </p:sp>
      <p:sp>
        <p:nvSpPr>
          <p:cNvPr id="31" name="Textplatzhalter 25"/>
          <p:cNvSpPr>
            <a:spLocks noGrp="1"/>
          </p:cNvSpPr>
          <p:nvPr>
            <p:ph type="body" sz="quarter" idx="17" hasCustomPrompt="1"/>
          </p:nvPr>
        </p:nvSpPr>
        <p:spPr>
          <a:xfrm>
            <a:off x="838200" y="4533684"/>
            <a:ext cx="10515601" cy="576064"/>
          </a:xfrm>
          <a:prstGeom prst="rect">
            <a:avLst/>
          </a:prstGeom>
          <a:noFill/>
        </p:spPr>
        <p:txBody>
          <a:bodyPr vert="horz" lIns="91440" tIns="45720" rIns="91440" bIns="45720" rtlCol="0" anchor="ctr">
            <a:normAutofit/>
          </a:bodyPr>
          <a:lstStyle>
            <a:lvl1pPr>
              <a:buFontTx/>
              <a:buNone/>
              <a:defRPr lang="de-DE" sz="2000" b="1" baseline="0" dirty="0" smtClean="0">
                <a:solidFill>
                  <a:srgbClr val="404040"/>
                </a:solidFill>
                <a:latin typeface="Thesans Badenova" panose="020B0503040302060204" pitchFamily="34" charset="0"/>
              </a:defRPr>
            </a:lvl1pPr>
          </a:lstStyle>
          <a:p>
            <a:pPr marL="0" lvl="0" indent="0">
              <a:buNone/>
            </a:pPr>
            <a:r>
              <a:rPr lang="de-DE" dirty="0" err="1" smtClean="0"/>
              <a:t>Agendapunkt</a:t>
            </a:r>
            <a:r>
              <a:rPr lang="de-DE" dirty="0" smtClean="0"/>
              <a:t> 5</a:t>
            </a:r>
          </a:p>
        </p:txBody>
      </p:sp>
      <p:sp>
        <p:nvSpPr>
          <p:cNvPr id="13" name="Textplatzhalter 25"/>
          <p:cNvSpPr>
            <a:spLocks noGrp="1"/>
          </p:cNvSpPr>
          <p:nvPr>
            <p:ph type="body" sz="quarter" idx="18" hasCustomPrompt="1"/>
          </p:nvPr>
        </p:nvSpPr>
        <p:spPr>
          <a:xfrm>
            <a:off x="838200" y="5253606"/>
            <a:ext cx="10515601" cy="576064"/>
          </a:xfrm>
          <a:prstGeom prst="rect">
            <a:avLst/>
          </a:prstGeom>
          <a:noFill/>
        </p:spPr>
        <p:txBody>
          <a:bodyPr vert="horz" lIns="91440" tIns="45720" rIns="91440" bIns="45720" rtlCol="0" anchor="ctr">
            <a:normAutofit/>
          </a:bodyPr>
          <a:lstStyle>
            <a:lvl1pPr marL="228600" indent="-228600">
              <a:buFontTx/>
              <a:buNone/>
              <a:defRPr lang="de-DE" sz="2000" b="1" baseline="0" dirty="0" smtClean="0">
                <a:solidFill>
                  <a:srgbClr val="404040"/>
                </a:solidFill>
                <a:latin typeface="Thesans Badenova" panose="020B0503040302060204" pitchFamily="34" charset="0"/>
              </a:defRPr>
            </a:lvl1pPr>
          </a:lstStyle>
          <a:p>
            <a:pPr marL="0" lvl="0" indent="0"/>
            <a:r>
              <a:rPr lang="de-DE" dirty="0" err="1" smtClean="0"/>
              <a:t>Agendapunkt</a:t>
            </a:r>
            <a:r>
              <a:rPr lang="de-DE" dirty="0" smtClean="0"/>
              <a:t> 6</a:t>
            </a:r>
          </a:p>
        </p:txBody>
      </p:sp>
    </p:spTree>
    <p:extLst>
      <p:ext uri="{BB962C8B-B14F-4D97-AF65-F5344CB8AC3E}">
        <p14:creationId xmlns:p14="http://schemas.microsoft.com/office/powerpoint/2010/main" val="25950537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_7">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userDrawn="1">
            <p:custDataLst>
              <p:tags r:id="rId2"/>
            </p:custDataLst>
            <p:extLst>
              <p:ext uri="{D42A27DB-BD31-4B8C-83A1-F6EECF244321}">
                <p14:modId xmlns:p14="http://schemas.microsoft.com/office/powerpoint/2010/main" val="1829033499"/>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0689" name="think-cell Folie" r:id="rId5" imgW="216" imgH="216" progId="TCLayout.ActiveDocument.1">
                  <p:embed/>
                </p:oleObj>
              </mc:Choice>
              <mc:Fallback>
                <p:oleObj name="think-cell Folie" r:id="rId5" imgW="216" imgH="216" progId="TCLayout.ActiveDocument.1">
                  <p:embed/>
                  <p:pic>
                    <p:nvPicPr>
                      <p:cNvPr id="0" name=""/>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2" name="Titel 1"/>
          <p:cNvSpPr>
            <a:spLocks noGrp="1"/>
          </p:cNvSpPr>
          <p:nvPr>
            <p:ph type="title" hasCustomPrompt="1"/>
          </p:nvPr>
        </p:nvSpPr>
        <p:spPr/>
        <p:txBody>
          <a:bodyPr>
            <a:normAutofit/>
          </a:bodyPr>
          <a:lstStyle>
            <a:lvl1pPr>
              <a:defRPr sz="2600"/>
            </a:lvl1pPr>
          </a:lstStyle>
          <a:p>
            <a:r>
              <a:rPr lang="de-DE" dirty="0" smtClean="0"/>
              <a:t>Agenda</a:t>
            </a:r>
            <a:endParaRPr lang="de-DE" dirty="0"/>
          </a:p>
        </p:txBody>
      </p:sp>
      <p:sp>
        <p:nvSpPr>
          <p:cNvPr id="3" name="Datumsplatzhalter 2"/>
          <p:cNvSpPr>
            <a:spLocks noGrp="1"/>
          </p:cNvSpPr>
          <p:nvPr>
            <p:ph type="dt" sz="half" idx="10"/>
          </p:nvPr>
        </p:nvSpPr>
        <p:spPr>
          <a:xfrm>
            <a:off x="838200" y="6494579"/>
            <a:ext cx="2743200" cy="365125"/>
          </a:xfrm>
        </p:spPr>
        <p:txBody>
          <a:bodyPr/>
          <a:lstStyle/>
          <a:p>
            <a:r>
              <a:rPr lang="de-DE" smtClean="0"/>
              <a:t>Ort, Datum</a:t>
            </a:r>
            <a:endParaRPr lang="de-DE" dirty="0"/>
          </a:p>
        </p:txBody>
      </p:sp>
      <p:sp>
        <p:nvSpPr>
          <p:cNvPr id="4" name="Fußzeilenplatzhalter 3"/>
          <p:cNvSpPr>
            <a:spLocks noGrp="1"/>
          </p:cNvSpPr>
          <p:nvPr>
            <p:ph type="ftr" sz="quarter" idx="11"/>
          </p:nvPr>
        </p:nvSpPr>
        <p:spPr/>
        <p:txBody>
          <a:bodyPr/>
          <a:lstStyle/>
          <a:p>
            <a:r>
              <a:rPr lang="de-DE" smtClean="0"/>
              <a:t>Referent</a:t>
            </a:r>
            <a:endParaRPr lang="de-DE" dirty="0"/>
          </a:p>
        </p:txBody>
      </p:sp>
      <p:sp>
        <p:nvSpPr>
          <p:cNvPr id="5" name="Foliennummernplatzhalter 4"/>
          <p:cNvSpPr>
            <a:spLocks noGrp="1"/>
          </p:cNvSpPr>
          <p:nvPr>
            <p:ph type="sldNum" sz="quarter" idx="12"/>
          </p:nvPr>
        </p:nvSpPr>
        <p:spPr/>
        <p:txBody>
          <a:bodyPr/>
          <a:lstStyle/>
          <a:p>
            <a:fld id="{20E61762-B01F-4155-AA3B-5719212BE895}" type="slidenum">
              <a:rPr lang="de-DE" smtClean="0"/>
              <a:pPr/>
              <a:t>‹Nr.›</a:t>
            </a:fld>
            <a:endParaRPr lang="de-DE" dirty="0"/>
          </a:p>
        </p:txBody>
      </p:sp>
      <p:sp>
        <p:nvSpPr>
          <p:cNvPr id="27" name="Textplatzhalter 12"/>
          <p:cNvSpPr>
            <a:spLocks noGrp="1"/>
          </p:cNvSpPr>
          <p:nvPr>
            <p:ph type="body" sz="quarter" idx="13" hasCustomPrompt="1"/>
          </p:nvPr>
        </p:nvSpPr>
        <p:spPr>
          <a:xfrm>
            <a:off x="838200" y="1613010"/>
            <a:ext cx="10515600" cy="504290"/>
          </a:xfrm>
          <a:prstGeom prst="rect">
            <a:avLst/>
          </a:prstGeom>
          <a:solidFill>
            <a:srgbClr val="E6E6E6"/>
          </a:solidFill>
        </p:spPr>
        <p:txBody>
          <a:bodyPr vert="horz" lIns="91440" tIns="45720" rIns="91440" bIns="45720" rtlCol="0" anchor="ctr">
            <a:normAutofit/>
          </a:bodyPr>
          <a:lstStyle>
            <a:lvl1pPr>
              <a:buFontTx/>
              <a:buNone/>
              <a:defRPr lang="de-DE" sz="1800" b="1" baseline="0" dirty="0" smtClean="0">
                <a:solidFill>
                  <a:srgbClr val="1D009C"/>
                </a:solidFill>
                <a:latin typeface="Thesans Badenova" panose="020B0503040302060204" pitchFamily="34" charset="0"/>
              </a:defRPr>
            </a:lvl1pPr>
          </a:lstStyle>
          <a:p>
            <a:pPr marL="0" lvl="0" indent="0">
              <a:buNone/>
            </a:pPr>
            <a:r>
              <a:rPr lang="de-DE" dirty="0" err="1" smtClean="0"/>
              <a:t>Agendapunkt</a:t>
            </a:r>
            <a:r>
              <a:rPr lang="de-DE" dirty="0" smtClean="0"/>
              <a:t> 1</a:t>
            </a:r>
          </a:p>
        </p:txBody>
      </p:sp>
      <p:sp>
        <p:nvSpPr>
          <p:cNvPr id="28" name="Textplatzhalter 19"/>
          <p:cNvSpPr>
            <a:spLocks noGrp="1"/>
          </p:cNvSpPr>
          <p:nvPr>
            <p:ph type="body" sz="quarter" idx="14" hasCustomPrompt="1"/>
          </p:nvPr>
        </p:nvSpPr>
        <p:spPr>
          <a:xfrm>
            <a:off x="838200" y="2238594"/>
            <a:ext cx="10515600" cy="504056"/>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smtClean="0"/>
              <a:t>Agendapunkt</a:t>
            </a:r>
            <a:r>
              <a:rPr lang="de-DE" dirty="0" smtClean="0"/>
              <a:t> 2</a:t>
            </a:r>
          </a:p>
        </p:txBody>
      </p:sp>
      <p:sp>
        <p:nvSpPr>
          <p:cNvPr id="29" name="Textplatzhalter 21"/>
          <p:cNvSpPr>
            <a:spLocks noGrp="1"/>
          </p:cNvSpPr>
          <p:nvPr>
            <p:ph type="body" sz="quarter" idx="15" hasCustomPrompt="1"/>
          </p:nvPr>
        </p:nvSpPr>
        <p:spPr>
          <a:xfrm>
            <a:off x="838200" y="2863944"/>
            <a:ext cx="10515787" cy="504290"/>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smtClean="0"/>
              <a:t>Agendapunkt</a:t>
            </a:r>
            <a:r>
              <a:rPr lang="de-DE" dirty="0" smtClean="0"/>
              <a:t> 3</a:t>
            </a:r>
          </a:p>
        </p:txBody>
      </p:sp>
      <p:sp>
        <p:nvSpPr>
          <p:cNvPr id="30" name="Textplatzhalter 23"/>
          <p:cNvSpPr>
            <a:spLocks noGrp="1"/>
          </p:cNvSpPr>
          <p:nvPr>
            <p:ph type="body" sz="quarter" idx="16" hasCustomPrompt="1"/>
          </p:nvPr>
        </p:nvSpPr>
        <p:spPr>
          <a:xfrm>
            <a:off x="838200" y="3489528"/>
            <a:ext cx="10515600" cy="504290"/>
          </a:xfrm>
          <a:prstGeom prst="rect">
            <a:avLst/>
          </a:prstGeom>
          <a:noFill/>
        </p:spPr>
        <p:txBody>
          <a:bodyPr vert="horz" lIns="91440" tIns="45720" rIns="91440" bIns="45720" rtlCol="0" anchor="ctr">
            <a:normAutofit/>
          </a:bodyPr>
          <a:lstStyle>
            <a:lvl1pPr marL="342900" indent="-342900">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smtClean="0"/>
              <a:t>Agendapunkt</a:t>
            </a:r>
            <a:r>
              <a:rPr lang="de-DE" dirty="0" smtClean="0"/>
              <a:t> 4</a:t>
            </a:r>
          </a:p>
        </p:txBody>
      </p:sp>
      <p:sp>
        <p:nvSpPr>
          <p:cNvPr id="31" name="Textplatzhalter 25"/>
          <p:cNvSpPr>
            <a:spLocks noGrp="1"/>
          </p:cNvSpPr>
          <p:nvPr>
            <p:ph type="body" sz="quarter" idx="17" hasCustomPrompt="1"/>
          </p:nvPr>
        </p:nvSpPr>
        <p:spPr>
          <a:xfrm>
            <a:off x="838200" y="4115112"/>
            <a:ext cx="10515788" cy="504056"/>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smtClean="0"/>
              <a:t>Agendapunkt</a:t>
            </a:r>
            <a:r>
              <a:rPr lang="de-DE" dirty="0" smtClean="0"/>
              <a:t> 5</a:t>
            </a:r>
          </a:p>
        </p:txBody>
      </p:sp>
      <p:sp>
        <p:nvSpPr>
          <p:cNvPr id="13" name="Textplatzhalter 25"/>
          <p:cNvSpPr>
            <a:spLocks noGrp="1"/>
          </p:cNvSpPr>
          <p:nvPr>
            <p:ph type="body" sz="quarter" idx="18" hasCustomPrompt="1"/>
          </p:nvPr>
        </p:nvSpPr>
        <p:spPr>
          <a:xfrm>
            <a:off x="838200" y="4740462"/>
            <a:ext cx="10515788" cy="504056"/>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smtClean="0"/>
              <a:t>Agendapunkt</a:t>
            </a:r>
            <a:r>
              <a:rPr lang="de-DE" dirty="0" smtClean="0"/>
              <a:t> 6</a:t>
            </a:r>
          </a:p>
        </p:txBody>
      </p:sp>
      <p:sp>
        <p:nvSpPr>
          <p:cNvPr id="15" name="Textplatzhalter 25"/>
          <p:cNvSpPr>
            <a:spLocks noGrp="1"/>
          </p:cNvSpPr>
          <p:nvPr>
            <p:ph type="body" sz="quarter" idx="19" hasCustomPrompt="1"/>
          </p:nvPr>
        </p:nvSpPr>
        <p:spPr>
          <a:xfrm>
            <a:off x="838200" y="5365810"/>
            <a:ext cx="10515788" cy="504056"/>
          </a:xfrm>
          <a:prstGeom prst="rect">
            <a:avLst/>
          </a:prstGeom>
          <a:noFill/>
        </p:spPr>
        <p:txBody>
          <a:bodyPr vert="horz" lIns="91440" tIns="45720" rIns="91440" bIns="45720" rtlCol="0" anchor="ctr">
            <a:normAutofit/>
          </a:bodyPr>
          <a:lstStyle>
            <a:lvl1pPr>
              <a:buFontTx/>
              <a:buNone/>
              <a:defRPr lang="de-DE" sz="1800" b="1" baseline="0" dirty="0" smtClean="0">
                <a:solidFill>
                  <a:srgbClr val="404040"/>
                </a:solidFill>
                <a:latin typeface="Thesans Badenova" panose="020B0503040302060204" pitchFamily="34" charset="0"/>
              </a:defRPr>
            </a:lvl1pPr>
          </a:lstStyle>
          <a:p>
            <a:pPr marL="0" lvl="0" indent="0">
              <a:buNone/>
            </a:pPr>
            <a:r>
              <a:rPr lang="de-DE" dirty="0" err="1" smtClean="0"/>
              <a:t>Agendapunkt</a:t>
            </a:r>
            <a:r>
              <a:rPr lang="de-DE" dirty="0" smtClean="0"/>
              <a:t> 7</a:t>
            </a:r>
          </a:p>
        </p:txBody>
      </p:sp>
    </p:spTree>
    <p:extLst>
      <p:ext uri="{BB962C8B-B14F-4D97-AF65-F5344CB8AC3E}">
        <p14:creationId xmlns:p14="http://schemas.microsoft.com/office/powerpoint/2010/main" val="25795254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9"/>
            </p:custDataLst>
            <p:extLst>
              <p:ext uri="{D42A27DB-BD31-4B8C-83A1-F6EECF244321}">
                <p14:modId xmlns:p14="http://schemas.microsoft.com/office/powerpoint/2010/main" val="6968247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80" name="think-cell Folie" r:id="rId31" imgW="235" imgH="235" progId="TCLayout.ActiveDocument.1">
                  <p:embed/>
                </p:oleObj>
              </mc:Choice>
              <mc:Fallback>
                <p:oleObj name="think-cell Folie" r:id="rId31" imgW="235" imgH="235" progId="TCLayout.ActiveDocument.1">
                  <p:embed/>
                  <p:pic>
                    <p:nvPicPr>
                      <p:cNvPr id="0" name=""/>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7" name="Rechteck 6" hidden="1"/>
          <p:cNvSpPr/>
          <p:nvPr userDrawn="1">
            <p:custDataLst>
              <p:tags r:id="rId3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400" b="1" i="0" baseline="0" dirty="0">
              <a:latin typeface="Thesans Badenova" panose="020B0503040302060204" pitchFamily="34" charset="0"/>
              <a:ea typeface="+mj-ea"/>
              <a:cs typeface="+mj-cs"/>
              <a:sym typeface="Thesans Badenova" panose="020B0503040302060204" pitchFamily="34" charset="0"/>
            </a:endParaRPr>
          </a:p>
        </p:txBody>
      </p:sp>
      <p:sp>
        <p:nvSpPr>
          <p:cNvPr id="19" name="Rechteck 18"/>
          <p:cNvSpPr/>
          <p:nvPr userDrawn="1"/>
        </p:nvSpPr>
        <p:spPr>
          <a:xfrm>
            <a:off x="0" y="6486525"/>
            <a:ext cx="12192000" cy="371475"/>
          </a:xfrm>
          <a:prstGeom prst="rect">
            <a:avLst/>
          </a:prstGeom>
          <a:solidFill>
            <a:srgbClr val="1D0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1" y="-1703"/>
            <a:ext cx="12193200" cy="100178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p:cNvSpPr>
            <a:spLocks noGrp="1"/>
          </p:cNvSpPr>
          <p:nvPr>
            <p:ph type="dt" sz="half" idx="2"/>
          </p:nvPr>
        </p:nvSpPr>
        <p:spPr>
          <a:xfrm>
            <a:off x="838200" y="6494579"/>
            <a:ext cx="2743200" cy="365125"/>
          </a:xfrm>
          <a:prstGeom prst="rect">
            <a:avLst/>
          </a:prstGeom>
        </p:spPr>
        <p:txBody>
          <a:bodyPr vert="horz" lIns="91440" tIns="45720" rIns="91440" bIns="45720" rtlCol="0" anchor="ctr"/>
          <a:lstStyle>
            <a:lvl1pPr algn="l">
              <a:defRPr sz="1000" b="0">
                <a:solidFill>
                  <a:schemeClr val="bg1"/>
                </a:solidFill>
                <a:latin typeface="Thesans Badenova" panose="020B0503040302060204" pitchFamily="34" charset="0"/>
              </a:defRPr>
            </a:lvl1pPr>
          </a:lstStyle>
          <a:p>
            <a:r>
              <a:rPr lang="de-DE" smtClean="0"/>
              <a:t>Ort, Datum</a:t>
            </a:r>
            <a:endParaRPr lang="de-DE" dirty="0"/>
          </a:p>
        </p:txBody>
      </p:sp>
      <p:sp>
        <p:nvSpPr>
          <p:cNvPr id="5" name="Fußzeilenplatzhalter 4"/>
          <p:cNvSpPr>
            <a:spLocks noGrp="1"/>
          </p:cNvSpPr>
          <p:nvPr>
            <p:ph type="ftr" sz="quarter" idx="3"/>
          </p:nvPr>
        </p:nvSpPr>
        <p:spPr>
          <a:xfrm>
            <a:off x="4038600" y="6494579"/>
            <a:ext cx="4114800" cy="365125"/>
          </a:xfrm>
          <a:prstGeom prst="rect">
            <a:avLst/>
          </a:prstGeom>
        </p:spPr>
        <p:txBody>
          <a:bodyPr vert="horz" lIns="91440" tIns="45720" rIns="91440" bIns="45720" rtlCol="0" anchor="ctr"/>
          <a:lstStyle>
            <a:lvl1pPr algn="ctr">
              <a:defRPr sz="1000" b="0">
                <a:solidFill>
                  <a:schemeClr val="bg1"/>
                </a:solidFill>
                <a:latin typeface="Thesans Badenova" panose="020B0503040302060204" pitchFamily="34" charset="0"/>
              </a:defRPr>
            </a:lvl1pPr>
          </a:lstStyle>
          <a:p>
            <a:r>
              <a:rPr lang="de-DE" dirty="0" smtClean="0"/>
              <a:t>Referent</a:t>
            </a:r>
            <a:endParaRPr lang="de-DE" dirty="0"/>
          </a:p>
        </p:txBody>
      </p:sp>
      <p:sp>
        <p:nvSpPr>
          <p:cNvPr id="6" name="Foliennummernplatzhalter 5"/>
          <p:cNvSpPr>
            <a:spLocks noGrp="1"/>
          </p:cNvSpPr>
          <p:nvPr>
            <p:ph type="sldNum" sz="quarter" idx="4"/>
          </p:nvPr>
        </p:nvSpPr>
        <p:spPr>
          <a:xfrm>
            <a:off x="8610600" y="6494579"/>
            <a:ext cx="2743200" cy="365125"/>
          </a:xfrm>
          <a:prstGeom prst="rect">
            <a:avLst/>
          </a:prstGeom>
        </p:spPr>
        <p:txBody>
          <a:bodyPr vert="horz" lIns="91440" tIns="45720" rIns="91440" bIns="45720" rtlCol="0" anchor="ctr"/>
          <a:lstStyle>
            <a:lvl1pPr algn="r">
              <a:defRPr sz="1000" b="0">
                <a:solidFill>
                  <a:schemeClr val="bg1"/>
                </a:solidFill>
                <a:latin typeface="Thesans Badenova" panose="020B0503040302060204" pitchFamily="34" charset="0"/>
              </a:defRPr>
            </a:lvl1pPr>
          </a:lstStyle>
          <a:p>
            <a:fld id="{31D8CB4B-F9FC-406F-954B-1E9247735FAA}" type="slidenum">
              <a:rPr lang="de-DE" smtClean="0"/>
              <a:pPr/>
              <a:t>‹Nr.›</a:t>
            </a:fld>
            <a:endParaRPr lang="de-DE"/>
          </a:p>
        </p:txBody>
      </p:sp>
      <p:sp>
        <p:nvSpPr>
          <p:cNvPr id="2" name="Titelplatzhalter 1"/>
          <p:cNvSpPr>
            <a:spLocks noGrp="1"/>
          </p:cNvSpPr>
          <p:nvPr>
            <p:ph type="title"/>
          </p:nvPr>
        </p:nvSpPr>
        <p:spPr>
          <a:xfrm>
            <a:off x="838200" y="-1703"/>
            <a:ext cx="8623635" cy="990000"/>
          </a:xfrm>
          <a:prstGeom prst="rect">
            <a:avLst/>
          </a:prstGeom>
        </p:spPr>
        <p:txBody>
          <a:bodyPr vert="horz" lIns="91440" tIns="45720" rIns="91440" bIns="45720" rtlCol="0" anchor="ctr">
            <a:normAutofit/>
          </a:bodyPr>
          <a:lstStyle/>
          <a:p>
            <a:r>
              <a:rPr lang="de-DE" dirty="0" smtClean="0"/>
              <a:t>Titelmasterformat durch Klicken bearbeiten</a:t>
            </a:r>
            <a:endParaRPr lang="de-DE" dirty="0"/>
          </a:p>
        </p:txBody>
      </p:sp>
      <p:sp>
        <p:nvSpPr>
          <p:cNvPr id="12" name="Textplatzhalter 11"/>
          <p:cNvSpPr>
            <a:spLocks noGrp="1"/>
          </p:cNvSpPr>
          <p:nvPr>
            <p:ph type="body" idx="1"/>
          </p:nvPr>
        </p:nvSpPr>
        <p:spPr>
          <a:xfrm>
            <a:off x="838200" y="1359017"/>
            <a:ext cx="10515600" cy="4772142"/>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3" name="Grafik 2"/>
          <p:cNvPicPr>
            <a:picLocks noChangeAspect="1"/>
          </p:cNvPicPr>
          <p:nvPr userDrawn="1"/>
        </p:nvPicPr>
        <p:blipFill rotWithShape="1">
          <a:blip r:embed="rId33" cstate="print">
            <a:extLst>
              <a:ext uri="{28A0092B-C50C-407E-A947-70E740481C1C}">
                <a14:useLocalDpi xmlns:a14="http://schemas.microsoft.com/office/drawing/2010/main" val="0"/>
              </a:ext>
            </a:extLst>
          </a:blip>
          <a:srcRect t="7203" b="9675"/>
          <a:stretch/>
        </p:blipFill>
        <p:spPr>
          <a:xfrm>
            <a:off x="9627966" y="-21265"/>
            <a:ext cx="1928017" cy="999460"/>
          </a:xfrm>
          <a:prstGeom prst="rect">
            <a:avLst/>
          </a:prstGeom>
        </p:spPr>
      </p:pic>
    </p:spTree>
    <p:extLst>
      <p:ext uri="{BB962C8B-B14F-4D97-AF65-F5344CB8AC3E}">
        <p14:creationId xmlns:p14="http://schemas.microsoft.com/office/powerpoint/2010/main" val="3390252720"/>
      </p:ext>
    </p:extLst>
  </p:cSld>
  <p:clrMap bg1="lt1" tx1="dk1" bg2="lt2" tx2="dk2" accent1="accent1" accent2="accent2" accent3="accent3" accent4="accent4" accent5="accent5" accent6="accent6" hlink="hlink" folHlink="folHlink"/>
  <p:sldLayoutIdLst>
    <p:sldLayoutId id="2147483649" r:id="rId1"/>
    <p:sldLayoutId id="2147483695" r:id="rId2"/>
    <p:sldLayoutId id="2147483696" r:id="rId3"/>
    <p:sldLayoutId id="2147483697" r:id="rId4"/>
    <p:sldLayoutId id="2147483667" r:id="rId5"/>
    <p:sldLayoutId id="2147483669" r:id="rId6"/>
    <p:sldLayoutId id="2147483670" r:id="rId7"/>
    <p:sldLayoutId id="2147483671" r:id="rId8"/>
    <p:sldLayoutId id="2147483672" r:id="rId9"/>
    <p:sldLayoutId id="2147483659" r:id="rId10"/>
    <p:sldLayoutId id="2147483673" r:id="rId11"/>
    <p:sldLayoutId id="2147483675" r:id="rId12"/>
    <p:sldLayoutId id="2147483676" r:id="rId13"/>
    <p:sldLayoutId id="2147483687" r:id="rId14"/>
    <p:sldLayoutId id="2147483691" r:id="rId15"/>
    <p:sldLayoutId id="2147483692" r:id="rId16"/>
    <p:sldLayoutId id="2147483680" r:id="rId17"/>
    <p:sldLayoutId id="2147483690" r:id="rId18"/>
    <p:sldLayoutId id="2147483663" r:id="rId19"/>
    <p:sldLayoutId id="2147483665" r:id="rId20"/>
    <p:sldLayoutId id="2147483654" r:id="rId21"/>
    <p:sldLayoutId id="2147483655" r:id="rId22"/>
    <p:sldLayoutId id="2147483683" r:id="rId23"/>
    <p:sldLayoutId id="2147483684" r:id="rId24"/>
    <p:sldLayoutId id="2147483685" r:id="rId25"/>
    <p:sldLayoutId id="2147483666" r:id="rId26"/>
  </p:sldLayoutIdLst>
  <p:timing>
    <p:tnLst>
      <p:par>
        <p:cTn id="1" dur="indefinite" restart="never" nodeType="tmRoot"/>
      </p:par>
    </p:tnLst>
  </p:timing>
  <p:hf sldNum="0" hdr="0" ftr="0" dt="0"/>
  <p:txStyles>
    <p:titleStyle>
      <a:lvl1pPr algn="l" defTabSz="914400" rtl="0" eaLnBrk="1" latinLnBrk="0" hangingPunct="1">
        <a:lnSpc>
          <a:spcPct val="100000"/>
        </a:lnSpc>
        <a:spcBef>
          <a:spcPct val="0"/>
        </a:spcBef>
        <a:buNone/>
        <a:defRPr sz="2400" b="1" kern="1200">
          <a:solidFill>
            <a:srgbClr val="FF6600"/>
          </a:solidFill>
          <a:latin typeface="Thesans Badenova" panose="020B0503040302060204" pitchFamily="34" charset="0"/>
          <a:ea typeface="+mj-ea"/>
          <a:cs typeface="+mj-cs"/>
        </a:defRPr>
      </a:lvl1pPr>
    </p:titleStyle>
    <p:bodyStyle>
      <a:lvl1pPr marL="358775" indent="-358775" algn="l" defTabSz="914400" rtl="0" eaLnBrk="1" latinLnBrk="0" hangingPunct="1">
        <a:lnSpc>
          <a:spcPct val="130000"/>
        </a:lnSpc>
        <a:spcBef>
          <a:spcPts val="0"/>
        </a:spcBef>
        <a:buClr>
          <a:srgbClr val="1D009C"/>
        </a:buClr>
        <a:buFont typeface="Arial" panose="020B0604020202020204" pitchFamily="34" charset="0"/>
        <a:buChar char="•"/>
        <a:defRPr lang="de-DE" sz="1600" kern="1200" dirty="0" smtClean="0">
          <a:solidFill>
            <a:srgbClr val="404040"/>
          </a:solidFill>
          <a:latin typeface="Thesans Badenova" panose="020B0503040302060204" pitchFamily="34" charset="0"/>
          <a:ea typeface="+mn-ea"/>
          <a:cs typeface="+mn-cs"/>
        </a:defRPr>
      </a:lvl1pPr>
      <a:lvl2pPr marL="628650" indent="-285750" algn="l" defTabSz="914400" rtl="0" eaLnBrk="1" latinLnBrk="0" hangingPunct="1">
        <a:lnSpc>
          <a:spcPct val="130000"/>
        </a:lnSpc>
        <a:spcBef>
          <a:spcPts val="0"/>
        </a:spcBef>
        <a:buClr>
          <a:srgbClr val="FF6600"/>
        </a:buClr>
        <a:buSzPct val="90000"/>
        <a:buFont typeface="Wingdings" panose="05000000000000000000" pitchFamily="2" charset="2"/>
        <a:buChar char="è"/>
        <a:defRPr lang="de-DE" sz="1600" kern="1200" dirty="0" smtClean="0">
          <a:solidFill>
            <a:srgbClr val="404040"/>
          </a:solidFill>
          <a:latin typeface="Thesans Badenova" panose="020B0503040302060204" pitchFamily="34" charset="0"/>
          <a:ea typeface="+mn-ea"/>
          <a:cs typeface="+mn-cs"/>
        </a:defRPr>
      </a:lvl2pPr>
      <a:lvl3pPr marL="808038" indent="-179388" algn="l" defTabSz="914400" rtl="0" eaLnBrk="1" latinLnBrk="0" hangingPunct="1">
        <a:lnSpc>
          <a:spcPct val="130000"/>
        </a:lnSpc>
        <a:spcBef>
          <a:spcPts val="0"/>
        </a:spcBef>
        <a:buClr>
          <a:srgbClr val="1D009C"/>
        </a:buClr>
        <a:buFont typeface="Thesans Badenova" panose="020B0503040302060204" pitchFamily="34" charset="0"/>
        <a:buChar char="»"/>
        <a:defRPr lang="de-DE" sz="1400" kern="1200" dirty="0" smtClean="0">
          <a:solidFill>
            <a:srgbClr val="404040"/>
          </a:solidFill>
          <a:latin typeface="Thesans Badenova" panose="020B0503040302060204" pitchFamily="34" charset="0"/>
          <a:ea typeface="+mn-ea"/>
          <a:cs typeface="+mn-cs"/>
        </a:defRPr>
      </a:lvl3pPr>
      <a:lvl4pPr marL="808038" indent="0" algn="l" defTabSz="914400" rtl="0" eaLnBrk="1" latinLnBrk="0" hangingPunct="1">
        <a:lnSpc>
          <a:spcPct val="130000"/>
        </a:lnSpc>
        <a:spcBef>
          <a:spcPts val="0"/>
        </a:spcBef>
        <a:buFontTx/>
        <a:buNone/>
        <a:defRPr lang="de-DE" sz="1400" u="sng" kern="1200" baseline="0" dirty="0" smtClean="0">
          <a:solidFill>
            <a:srgbClr val="404040"/>
          </a:solidFill>
          <a:latin typeface="Thesans Badenova" panose="020B0503040302060204" pitchFamily="34" charset="0"/>
          <a:ea typeface="+mn-ea"/>
          <a:cs typeface="+mn-cs"/>
        </a:defRPr>
      </a:lvl4pPr>
      <a:lvl5pPr marL="987425" indent="-179388" algn="l" defTabSz="914400" rtl="0" eaLnBrk="1" latinLnBrk="0" hangingPunct="1">
        <a:lnSpc>
          <a:spcPct val="130000"/>
        </a:lnSpc>
        <a:spcBef>
          <a:spcPts val="0"/>
        </a:spcBef>
        <a:buClr>
          <a:srgbClr val="1D009C"/>
        </a:buClr>
        <a:buFont typeface="Thesans Badenova" panose="020B0503040302060204" pitchFamily="34" charset="0"/>
        <a:buChar char="&gt;"/>
        <a:defRPr lang="de-DE" sz="1400" kern="1200" baseline="0" dirty="0">
          <a:solidFill>
            <a:srgbClr val="404040"/>
          </a:solidFill>
          <a:latin typeface="Thesans Badenova" panose="020B050304030206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Jahresbericht Gemeinde Horben 2018</a:t>
            </a:r>
            <a:endParaRPr lang="de-DE" dirty="0"/>
          </a:p>
        </p:txBody>
      </p:sp>
      <p:sp>
        <p:nvSpPr>
          <p:cNvPr id="3" name="Untertitel 2"/>
          <p:cNvSpPr>
            <a:spLocks noGrp="1"/>
          </p:cNvSpPr>
          <p:nvPr>
            <p:ph type="subTitle" idx="1"/>
          </p:nvPr>
        </p:nvSpPr>
        <p:spPr/>
        <p:txBody>
          <a:bodyPr/>
          <a:lstStyle/>
          <a:p>
            <a:r>
              <a:rPr lang="de-DE" dirty="0" smtClean="0"/>
              <a:t>Frank Bartmann</a:t>
            </a:r>
            <a:endParaRPr lang="de-DE" dirty="0"/>
          </a:p>
        </p:txBody>
      </p:sp>
      <p:sp>
        <p:nvSpPr>
          <p:cNvPr id="4" name="Textplatzhalter 3"/>
          <p:cNvSpPr>
            <a:spLocks noGrp="1"/>
          </p:cNvSpPr>
          <p:nvPr>
            <p:ph type="body" sz="quarter" idx="10"/>
          </p:nvPr>
        </p:nvSpPr>
        <p:spPr/>
        <p:txBody>
          <a:bodyPr/>
          <a:lstStyle/>
          <a:p>
            <a:r>
              <a:rPr lang="de-DE" dirty="0" smtClean="0"/>
              <a:t>Leiter Betrieb Trinkwasser</a:t>
            </a:r>
            <a:endParaRPr lang="de-DE" dirty="0"/>
          </a:p>
        </p:txBody>
      </p:sp>
    </p:spTree>
    <p:extLst>
      <p:ext uri="{BB962C8B-B14F-4D97-AF65-F5344CB8AC3E}">
        <p14:creationId xmlns:p14="http://schemas.microsoft.com/office/powerpoint/2010/main" val="2855021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Anlagen der Wasserversorgung Horben</a:t>
            </a:r>
          </a:p>
        </p:txBody>
      </p:sp>
      <p:sp>
        <p:nvSpPr>
          <p:cNvPr id="4" name="Inhaltsplatzhalter 3"/>
          <p:cNvSpPr>
            <a:spLocks noGrp="1"/>
          </p:cNvSpPr>
          <p:nvPr>
            <p:ph sz="quarter" idx="15"/>
          </p:nvPr>
        </p:nvSpPr>
        <p:spPr/>
        <p:txBody>
          <a:bodyPr>
            <a:normAutofit fontScale="92500" lnSpcReduction="20000"/>
          </a:bodyPr>
          <a:lstStyle/>
          <a:p>
            <a:pPr marL="0" indent="0">
              <a:buNone/>
            </a:pPr>
            <a:r>
              <a:rPr lang="de-DE" b="1" dirty="0" smtClean="0"/>
              <a:t>HB Luisenhöhe</a:t>
            </a:r>
          </a:p>
          <a:p>
            <a:pPr marL="0" indent="0">
              <a:buNone/>
            </a:pPr>
            <a:r>
              <a:rPr lang="de-DE" dirty="0" smtClean="0"/>
              <a:t>Der Hochbehälter Luisenhöhe </a:t>
            </a:r>
            <a:r>
              <a:rPr lang="de-DE" dirty="0" smtClean="0"/>
              <a:t>liegt etwas </a:t>
            </a:r>
            <a:r>
              <a:rPr lang="de-DE" dirty="0" smtClean="0"/>
              <a:t>tiefer wie der HB Horben Dorf und wird durch diesen versorgt. Zusätzlich kann auch Trinkwasser vom Hexentalverband in den HB Luisenhöhe gefördert werden. </a:t>
            </a:r>
            <a:endParaRPr lang="de-DE" dirty="0"/>
          </a:p>
          <a:p>
            <a:pPr marL="0" indent="0">
              <a:buNone/>
            </a:pPr>
            <a:r>
              <a:rPr lang="de-DE" dirty="0" smtClean="0"/>
              <a:t>Umgekehrt liefert die Gemeinde Horben dem Hexentalverband Trinkwasser welches nicht benötigt wird. </a:t>
            </a:r>
            <a:endParaRPr lang="de-DE" dirty="0" smtClean="0"/>
          </a:p>
          <a:p>
            <a:pPr marL="0" indent="0">
              <a:buNone/>
            </a:pPr>
            <a:r>
              <a:rPr lang="de-DE" u="sng" dirty="0" smtClean="0"/>
              <a:t>Aber</a:t>
            </a:r>
            <a:r>
              <a:rPr lang="de-DE" dirty="0" smtClean="0"/>
              <a:t>:</a:t>
            </a:r>
            <a:endParaRPr lang="de-DE" dirty="0"/>
          </a:p>
          <a:p>
            <a:pPr marL="0" indent="0">
              <a:buNone/>
            </a:pPr>
            <a:r>
              <a:rPr lang="de-DE" dirty="0" smtClean="0"/>
              <a:t>In Zeiten, </a:t>
            </a:r>
            <a:r>
              <a:rPr lang="de-DE" dirty="0" smtClean="0"/>
              <a:t>wo das Quellwasser in Horben für die eigene Versorgung reicht, jedoch nicht für eine Abgabe an den Hexentalverband, ist der </a:t>
            </a:r>
            <a:r>
              <a:rPr lang="de-DE" dirty="0" smtClean="0"/>
              <a:t>HB </a:t>
            </a:r>
            <a:r>
              <a:rPr lang="de-DE" dirty="0" smtClean="0"/>
              <a:t>Luisenhöhe die meiste Zeit  vollständig gefüllt und das Wasser tauscht sich zu wenig aus. Um diesem Problem zu begegnen ist angedacht eine Pumpe in der Vorkammer zu platzieren, die den Hochbehälter gezielt abwirtschaftet bist zum Einschaltpunkt zur Anforderung von Trinkwasser vom Hexentalverband. Damit wird auch die Leitung zum Hexentalverband in Betrieb gehalten um die einwandfreie Wasserqualität zu gewährleisten.</a:t>
            </a:r>
          </a:p>
          <a:p>
            <a:pPr marL="0" indent="0">
              <a:buNone/>
            </a:pPr>
            <a:endParaRPr lang="de-DE" dirty="0"/>
          </a:p>
          <a:p>
            <a:pPr marL="0" indent="0">
              <a:buNone/>
            </a:pPr>
            <a:endParaRPr lang="de-DE" dirty="0"/>
          </a:p>
        </p:txBody>
      </p:sp>
      <p:pic>
        <p:nvPicPr>
          <p:cNvPr id="5" name="Inhaltsplatzhalter 4" descr="L:\bnNETZE\NT-WAS\DL\Horben\Wasser\Bilder\20180509 alle Anlagen\HB Luisenhöhe\WP_20180509_11_53_00_Pro__highres.jpg"/>
          <p:cNvPicPr>
            <a:picLocks noGrp="1"/>
          </p:cNvPicPr>
          <p:nvPr>
            <p:ph sz="quarter" idx="16"/>
          </p:nvPr>
        </p:nvPicPr>
        <p:blipFill>
          <a:blip r:embed="rId2" cstate="print">
            <a:extLst>
              <a:ext uri="{28A0092B-C50C-407E-A947-70E740481C1C}">
                <a14:useLocalDpi xmlns:a14="http://schemas.microsoft.com/office/drawing/2010/main" val="0"/>
              </a:ext>
            </a:extLst>
          </a:blip>
          <a:srcRect/>
          <a:stretch>
            <a:fillRect/>
          </a:stretch>
        </p:blipFill>
        <p:spPr bwMode="auto">
          <a:xfrm>
            <a:off x="6649034" y="2414336"/>
            <a:ext cx="5262764" cy="3464700"/>
          </a:xfrm>
          <a:prstGeom prst="rect">
            <a:avLst/>
          </a:prstGeom>
          <a:noFill/>
          <a:ln>
            <a:noFill/>
          </a:ln>
        </p:spPr>
      </p:pic>
    </p:spTree>
    <p:extLst>
      <p:ext uri="{BB962C8B-B14F-4D97-AF65-F5344CB8AC3E}">
        <p14:creationId xmlns:p14="http://schemas.microsoft.com/office/powerpoint/2010/main" val="4031385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Anlagen der Wasserversorgung Horben</a:t>
            </a:r>
          </a:p>
        </p:txBody>
      </p:sp>
      <p:sp>
        <p:nvSpPr>
          <p:cNvPr id="4" name="Inhaltsplatzhalter 3"/>
          <p:cNvSpPr>
            <a:spLocks noGrp="1"/>
          </p:cNvSpPr>
          <p:nvPr>
            <p:ph sz="quarter" idx="15"/>
          </p:nvPr>
        </p:nvSpPr>
        <p:spPr/>
        <p:txBody>
          <a:bodyPr/>
          <a:lstStyle/>
          <a:p>
            <a:pPr marL="0" indent="0">
              <a:buNone/>
            </a:pPr>
            <a:r>
              <a:rPr lang="de-DE" b="1" dirty="0" smtClean="0"/>
              <a:t>HB Münzenried</a:t>
            </a:r>
          </a:p>
          <a:p>
            <a:pPr marL="0" indent="0">
              <a:buNone/>
            </a:pPr>
            <a:r>
              <a:rPr lang="de-DE" dirty="0" smtClean="0"/>
              <a:t>Der kleine Hochbehälter Münzenried stellt eine </a:t>
            </a:r>
            <a:r>
              <a:rPr lang="de-DE" dirty="0" smtClean="0"/>
              <a:t>Versorgung für </a:t>
            </a:r>
            <a:r>
              <a:rPr lang="de-DE" dirty="0" smtClean="0"/>
              <a:t>Kleinmengen dar. Dieser Behälter </a:t>
            </a:r>
            <a:r>
              <a:rPr lang="de-DE" dirty="0" smtClean="0"/>
              <a:t>verhindert, dass nachts die </a:t>
            </a:r>
            <a:r>
              <a:rPr lang="de-DE" dirty="0" smtClean="0"/>
              <a:t>Pumpen für Toilettengänge </a:t>
            </a:r>
            <a:r>
              <a:rPr lang="de-DE" dirty="0" err="1" smtClean="0"/>
              <a:t>u.ä.</a:t>
            </a:r>
            <a:r>
              <a:rPr lang="de-DE" dirty="0" smtClean="0"/>
              <a:t> in Betrieb gehen. Zusätzlich stellt dieser Behälter sicher, das es sich um ein offenes System handelt und Überdrücke ausgeschlossen werden können.</a:t>
            </a:r>
          </a:p>
          <a:p>
            <a:pPr marL="0" indent="0">
              <a:buNone/>
            </a:pPr>
            <a:endParaRPr lang="de-DE" dirty="0"/>
          </a:p>
          <a:p>
            <a:pPr marL="0" indent="0">
              <a:buNone/>
            </a:pPr>
            <a:r>
              <a:rPr lang="de-DE" dirty="0" smtClean="0"/>
              <a:t>Im wesentlichen wird das Wasser </a:t>
            </a:r>
            <a:r>
              <a:rPr lang="de-DE" dirty="0" smtClean="0"/>
              <a:t>bei höherem Bedarf </a:t>
            </a:r>
            <a:r>
              <a:rPr lang="de-DE" dirty="0" smtClean="0"/>
              <a:t>über frequenzgesteuerte Pumpen zu den Haushalten gefördert.</a:t>
            </a:r>
            <a:endParaRPr lang="de-DE" dirty="0"/>
          </a:p>
        </p:txBody>
      </p:sp>
      <p:pic>
        <p:nvPicPr>
          <p:cNvPr id="5" name="Inhaltsplatzhalter 4" descr="L:\bnNETZE\NT-WAS\DL\Horben\Wasser\Bilder\20180509 alle Anlagen\HB Münzenried\WP_20180509_11_33_18_Pro__highres.jpg"/>
          <p:cNvPicPr>
            <a:picLocks noGrp="1"/>
          </p:cNvPicPr>
          <p:nvPr>
            <p:ph sz="quarter" idx="16"/>
          </p:nvPr>
        </p:nvPicPr>
        <p:blipFill>
          <a:blip r:embed="rId2" cstate="print">
            <a:extLst>
              <a:ext uri="{28A0092B-C50C-407E-A947-70E740481C1C}">
                <a14:useLocalDpi xmlns:a14="http://schemas.microsoft.com/office/drawing/2010/main" val="0"/>
              </a:ext>
            </a:extLst>
          </a:blip>
          <a:srcRect/>
          <a:stretch>
            <a:fillRect/>
          </a:stretch>
        </p:blipFill>
        <p:spPr bwMode="auto">
          <a:xfrm>
            <a:off x="393032" y="1620253"/>
            <a:ext cx="4772526" cy="2874277"/>
          </a:xfrm>
          <a:prstGeom prst="rect">
            <a:avLst/>
          </a:prstGeom>
          <a:noFill/>
          <a:ln>
            <a:noFill/>
          </a:ln>
        </p:spPr>
      </p:pic>
    </p:spTree>
    <p:extLst>
      <p:ext uri="{BB962C8B-B14F-4D97-AF65-F5344CB8AC3E}">
        <p14:creationId xmlns:p14="http://schemas.microsoft.com/office/powerpoint/2010/main" val="1280455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Textplatzhalter 2"/>
          <p:cNvSpPr>
            <a:spLocks noGrp="1"/>
          </p:cNvSpPr>
          <p:nvPr>
            <p:ph type="body" sz="quarter" idx="13"/>
          </p:nvPr>
        </p:nvSpPr>
        <p:spPr>
          <a:noFill/>
        </p:spPr>
        <p:txBody>
          <a:bodyPr/>
          <a:lstStyle/>
          <a:p>
            <a:r>
              <a:rPr lang="de-DE" dirty="0" smtClean="0"/>
              <a:t>Historie und Veranlassung</a:t>
            </a:r>
            <a:endParaRPr lang="de-DE" dirty="0"/>
          </a:p>
        </p:txBody>
      </p:sp>
      <p:sp>
        <p:nvSpPr>
          <p:cNvPr id="4" name="Textplatzhalter 3"/>
          <p:cNvSpPr>
            <a:spLocks noGrp="1"/>
          </p:cNvSpPr>
          <p:nvPr>
            <p:ph type="body" sz="quarter" idx="14"/>
          </p:nvPr>
        </p:nvSpPr>
        <p:spPr>
          <a:noFill/>
        </p:spPr>
        <p:txBody>
          <a:bodyPr vert="horz" lIns="91440" tIns="45720" rIns="91440" bIns="45720" rtlCol="0" anchor="ctr">
            <a:normAutofit/>
          </a:bodyPr>
          <a:lstStyle/>
          <a:p>
            <a:r>
              <a:rPr lang="de-DE" dirty="0">
                <a:solidFill>
                  <a:srgbClr val="1D009C"/>
                </a:solidFill>
              </a:rPr>
              <a:t>Aktuelle Versorgungssituation</a:t>
            </a:r>
          </a:p>
        </p:txBody>
      </p:sp>
      <p:sp>
        <p:nvSpPr>
          <p:cNvPr id="5" name="Textplatzhalter 4"/>
          <p:cNvSpPr>
            <a:spLocks noGrp="1"/>
          </p:cNvSpPr>
          <p:nvPr>
            <p:ph type="body" sz="quarter" idx="15"/>
          </p:nvPr>
        </p:nvSpPr>
        <p:spPr>
          <a:noFill/>
        </p:spPr>
        <p:txBody>
          <a:bodyPr>
            <a:normAutofit/>
          </a:bodyPr>
          <a:lstStyle/>
          <a:p>
            <a:r>
              <a:rPr lang="de-DE" dirty="0">
                <a:solidFill>
                  <a:srgbClr val="1D009C"/>
                </a:solidFill>
              </a:rPr>
              <a:t>Anlagen der Wasserversorgung Horben</a:t>
            </a:r>
          </a:p>
        </p:txBody>
      </p:sp>
      <p:sp>
        <p:nvSpPr>
          <p:cNvPr id="6" name="Textplatzhalter 5"/>
          <p:cNvSpPr>
            <a:spLocks noGrp="1"/>
          </p:cNvSpPr>
          <p:nvPr>
            <p:ph type="body" sz="quarter" idx="16"/>
          </p:nvPr>
        </p:nvSpPr>
        <p:spPr>
          <a:solidFill>
            <a:srgbClr val="E6E6E6"/>
          </a:solidFill>
        </p:spPr>
        <p:txBody>
          <a:bodyPr vert="horz" lIns="91440" tIns="45720" rIns="91440" bIns="45720" rtlCol="0" anchor="ctr">
            <a:normAutofit/>
          </a:bodyPr>
          <a:lstStyle/>
          <a:p>
            <a:r>
              <a:rPr lang="de-DE" dirty="0">
                <a:solidFill>
                  <a:srgbClr val="1D009C"/>
                </a:solidFill>
              </a:rPr>
              <a:t>Wasserqualität und Wassergewinnung</a:t>
            </a:r>
          </a:p>
        </p:txBody>
      </p:sp>
      <p:sp>
        <p:nvSpPr>
          <p:cNvPr id="7" name="Textplatzhalter 6"/>
          <p:cNvSpPr>
            <a:spLocks noGrp="1"/>
          </p:cNvSpPr>
          <p:nvPr>
            <p:ph type="body" sz="quarter" idx="17"/>
          </p:nvPr>
        </p:nvSpPr>
        <p:spPr/>
        <p:txBody>
          <a:bodyPr/>
          <a:lstStyle/>
          <a:p>
            <a:r>
              <a:rPr lang="de-DE" dirty="0" smtClean="0"/>
              <a:t>Maßnahmen</a:t>
            </a:r>
            <a:endParaRPr lang="de-DE" dirty="0"/>
          </a:p>
        </p:txBody>
      </p:sp>
    </p:spTree>
    <p:extLst>
      <p:ext uri="{BB962C8B-B14F-4D97-AF65-F5344CB8AC3E}">
        <p14:creationId xmlns:p14="http://schemas.microsoft.com/office/powerpoint/2010/main" val="24289086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Wasserqualität und </a:t>
            </a:r>
            <a:r>
              <a:rPr lang="de-DE" dirty="0"/>
              <a:t>W</a:t>
            </a:r>
            <a:r>
              <a:rPr lang="de-DE" dirty="0" smtClean="0"/>
              <a:t>assergewinnung</a:t>
            </a:r>
            <a:endParaRPr lang="de-DE" dirty="0"/>
          </a:p>
        </p:txBody>
      </p:sp>
      <p:sp>
        <p:nvSpPr>
          <p:cNvPr id="3" name="Inhaltsplatzhalter 2"/>
          <p:cNvSpPr>
            <a:spLocks noGrp="1"/>
          </p:cNvSpPr>
          <p:nvPr>
            <p:ph sz="quarter" idx="13"/>
          </p:nvPr>
        </p:nvSpPr>
        <p:spPr/>
        <p:txBody>
          <a:bodyPr/>
          <a:lstStyle/>
          <a:p>
            <a:pPr marL="0" indent="0">
              <a:buNone/>
            </a:pPr>
            <a:r>
              <a:rPr lang="de-DE" b="1" dirty="0" smtClean="0"/>
              <a:t>Quellwasser</a:t>
            </a:r>
          </a:p>
          <a:p>
            <a:pPr marL="0" indent="0">
              <a:buNone/>
            </a:pPr>
            <a:r>
              <a:rPr lang="de-DE" dirty="0"/>
              <a:t>Die jährlich durchgeführten Trinkwasservollanalysen des Quellgebiets mit 18 Quellen südlich von Horben zeigen, dass fast alle Parameter der geltenden Trinkwasserverordnung entsprechen, nur die Kalzitlösekapazität liegt im Rohwasser zu hoch, sodass eine Aufbereitung über ein Kalkgranulat erforderlich ist. Im Abschluss beträgt nach § 14 TrinkwV ermittelte Gesamthärte am 08.05.2018 5,8 °dh [IFU Heitersheim, siehe Abbildung 10] und liegt somit laut WRMG (</a:t>
            </a:r>
            <a:r>
              <a:rPr lang="de-DE" i="1" dirty="0"/>
              <a:t>Gesetz über die Umweltverträglichkeit von Wasch- und Reinigungsmitteln (Wasch- und Reinigungsmittelgesetz - WRMG</a:t>
            </a:r>
            <a:r>
              <a:rPr lang="de-DE" dirty="0"/>
              <a:t>)) im Bereich der weichen Wässer. </a:t>
            </a:r>
            <a:endParaRPr lang="de-DE" dirty="0" smtClean="0"/>
          </a:p>
          <a:p>
            <a:pPr marL="0" indent="0">
              <a:buNone/>
            </a:pPr>
            <a:endParaRPr lang="de-DE" dirty="0"/>
          </a:p>
          <a:p>
            <a:pPr marL="0" indent="0">
              <a:buNone/>
            </a:pPr>
            <a:r>
              <a:rPr lang="de-DE" dirty="0" smtClean="0"/>
              <a:t>Trinkwasserprobe nach der Aufbereitung (vom Mai 2018):</a:t>
            </a:r>
            <a:endParaRPr lang="de-DE" dirty="0"/>
          </a:p>
          <a:p>
            <a:pPr marL="0" indent="0">
              <a:buNone/>
            </a:pPr>
            <a:r>
              <a:rPr lang="de-DE" dirty="0" smtClean="0"/>
              <a:t>Hier kann an Hand der Koloniezahl erkannt werden,</a:t>
            </a:r>
          </a:p>
          <a:p>
            <a:pPr marL="0" indent="0">
              <a:buNone/>
            </a:pPr>
            <a:r>
              <a:rPr lang="de-DE" dirty="0"/>
              <a:t>d</a:t>
            </a:r>
            <a:r>
              <a:rPr lang="de-DE" dirty="0" smtClean="0"/>
              <a:t>ass bei 22° und 36° sich Keimzahlen ergeben. Der </a:t>
            </a:r>
          </a:p>
          <a:p>
            <a:pPr marL="0" indent="0">
              <a:buNone/>
            </a:pPr>
            <a:r>
              <a:rPr lang="de-DE" dirty="0" smtClean="0"/>
              <a:t>Grenzwert ist 100 KBE/1ml und damit noch in Ordnung.</a:t>
            </a:r>
            <a:endParaRPr lang="de-DE" dirty="0"/>
          </a:p>
        </p:txBody>
      </p:sp>
      <p:pic>
        <p:nvPicPr>
          <p:cNvPr id="6" name="Grafik 5"/>
          <p:cNvPicPr/>
          <p:nvPr/>
        </p:nvPicPr>
        <p:blipFill>
          <a:blip r:embed="rId2"/>
          <a:stretch>
            <a:fillRect/>
          </a:stretch>
        </p:blipFill>
        <p:spPr>
          <a:xfrm>
            <a:off x="6096000" y="3458160"/>
            <a:ext cx="5486400" cy="2797175"/>
          </a:xfrm>
          <a:prstGeom prst="rect">
            <a:avLst/>
          </a:prstGeom>
        </p:spPr>
      </p:pic>
    </p:spTree>
    <p:extLst>
      <p:ext uri="{BB962C8B-B14F-4D97-AF65-F5344CB8AC3E}">
        <p14:creationId xmlns:p14="http://schemas.microsoft.com/office/powerpoint/2010/main" val="22413160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Wasserqualität und Wassergewinnung</a:t>
            </a:r>
          </a:p>
        </p:txBody>
      </p:sp>
      <p:sp>
        <p:nvSpPr>
          <p:cNvPr id="3" name="Inhaltsplatzhalter 2"/>
          <p:cNvSpPr>
            <a:spLocks noGrp="1"/>
          </p:cNvSpPr>
          <p:nvPr>
            <p:ph sz="quarter" idx="13"/>
          </p:nvPr>
        </p:nvSpPr>
        <p:spPr/>
        <p:txBody>
          <a:bodyPr>
            <a:normAutofit lnSpcReduction="10000"/>
          </a:bodyPr>
          <a:lstStyle/>
          <a:p>
            <a:r>
              <a:rPr lang="de-DE" dirty="0"/>
              <a:t>Das Wasserschutzgebiet wird gemäß DVGW überwacht und durch Herrn Schneider </a:t>
            </a:r>
            <a:r>
              <a:rPr lang="de-DE" dirty="0" smtClean="0"/>
              <a:t>begangen und dokumentiert. </a:t>
            </a:r>
            <a:r>
              <a:rPr lang="de-DE" dirty="0"/>
              <a:t>Im Bereich des Quellgebiets sind in den letzten drei Jahren keine meldepflichtigen Verunreinigungen aufgefunden worden. </a:t>
            </a:r>
          </a:p>
          <a:p>
            <a:r>
              <a:rPr lang="de-DE" dirty="0"/>
              <a:t>Die Mikrobiologischen Untersuchungen werden vier Mal jährlich durch das IFU-Institut Heitersheim in den Hochbehältern und im Netz entnommen und untersucht. Zusätzlich wird einmal jährlich eine chemische Untersuchung gemäß Trinkwasserverordnung </a:t>
            </a:r>
            <a:r>
              <a:rPr lang="de-DE" dirty="0" smtClean="0"/>
              <a:t>durchgeführt</a:t>
            </a:r>
            <a:r>
              <a:rPr lang="de-DE" dirty="0" smtClean="0"/>
              <a:t>, dabei kam es zu keinen Beanstandungen.</a:t>
            </a:r>
            <a:endParaRPr lang="de-DE" dirty="0" smtClean="0"/>
          </a:p>
          <a:p>
            <a:endParaRPr lang="de-DE" dirty="0"/>
          </a:p>
          <a:p>
            <a:pPr marL="0" indent="0">
              <a:buNone/>
            </a:pPr>
            <a:r>
              <a:rPr lang="de-DE" b="1" dirty="0" smtClean="0"/>
              <a:t>Versorgung durch Hexentalverband</a:t>
            </a:r>
          </a:p>
          <a:p>
            <a:r>
              <a:rPr lang="de-DE" dirty="0"/>
              <a:t>Zusätzlich kann Trinkwasser aus dem Versorgungsgebiet „Hexentalverband“ mit einer Leistung von ca. 12 m³/h bezogen werden. Die Versorgung wird im Wesentlichen in den Sommer- und Herbstmonaten benötigt, wenn die Schüttungen der Quellen zurückgehen und der häusliche Bedarf bei den Bürgern hoch ist. Die Verbindungsleitung wird in beiden Richtungen genutzt, sodass ein ständiger Austausch des Leitungsinhalts gewährleistet </a:t>
            </a:r>
            <a:r>
              <a:rPr lang="de-DE" dirty="0" smtClean="0"/>
              <a:t>ist. Mit der ergänzenden Maßnahme im HB Luisenhöhe werden die Übergangszeiten gesichert.</a:t>
            </a:r>
            <a:endParaRPr lang="de-DE" dirty="0"/>
          </a:p>
          <a:p>
            <a:r>
              <a:rPr lang="de-DE" dirty="0"/>
              <a:t>Es werden rund 5.000m³ jährlich vom Wasserversorgungsverband Hexental bezogen und ca. 10.000m³ bis 18.000m³ pro Jahr an ihn abgegeben. </a:t>
            </a:r>
          </a:p>
          <a:p>
            <a:pPr marL="0" indent="0">
              <a:buNone/>
            </a:pPr>
            <a:endParaRPr lang="de-DE" dirty="0"/>
          </a:p>
        </p:txBody>
      </p:sp>
    </p:spTree>
    <p:extLst>
      <p:ext uri="{BB962C8B-B14F-4D97-AF65-F5344CB8AC3E}">
        <p14:creationId xmlns:p14="http://schemas.microsoft.com/office/powerpoint/2010/main" val="14548276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Textplatzhalter 2"/>
          <p:cNvSpPr>
            <a:spLocks noGrp="1"/>
          </p:cNvSpPr>
          <p:nvPr>
            <p:ph type="body" sz="quarter" idx="13"/>
          </p:nvPr>
        </p:nvSpPr>
        <p:spPr>
          <a:noFill/>
        </p:spPr>
        <p:txBody>
          <a:bodyPr/>
          <a:lstStyle/>
          <a:p>
            <a:r>
              <a:rPr lang="de-DE" dirty="0" smtClean="0"/>
              <a:t>Historie und Veranlassung</a:t>
            </a:r>
            <a:endParaRPr lang="de-DE" dirty="0"/>
          </a:p>
        </p:txBody>
      </p:sp>
      <p:sp>
        <p:nvSpPr>
          <p:cNvPr id="4" name="Textplatzhalter 3"/>
          <p:cNvSpPr>
            <a:spLocks noGrp="1"/>
          </p:cNvSpPr>
          <p:nvPr>
            <p:ph type="body" sz="quarter" idx="14"/>
          </p:nvPr>
        </p:nvSpPr>
        <p:spPr>
          <a:noFill/>
        </p:spPr>
        <p:txBody>
          <a:bodyPr vert="horz" lIns="91440" tIns="45720" rIns="91440" bIns="45720" rtlCol="0" anchor="ctr">
            <a:normAutofit/>
          </a:bodyPr>
          <a:lstStyle/>
          <a:p>
            <a:r>
              <a:rPr lang="de-DE" dirty="0">
                <a:solidFill>
                  <a:srgbClr val="1D009C"/>
                </a:solidFill>
              </a:rPr>
              <a:t>Aktuelle Versorgungssituation</a:t>
            </a:r>
          </a:p>
        </p:txBody>
      </p:sp>
      <p:sp>
        <p:nvSpPr>
          <p:cNvPr id="5" name="Textplatzhalter 4"/>
          <p:cNvSpPr>
            <a:spLocks noGrp="1"/>
          </p:cNvSpPr>
          <p:nvPr>
            <p:ph type="body" sz="quarter" idx="15"/>
          </p:nvPr>
        </p:nvSpPr>
        <p:spPr>
          <a:noFill/>
        </p:spPr>
        <p:txBody>
          <a:bodyPr>
            <a:normAutofit/>
          </a:bodyPr>
          <a:lstStyle/>
          <a:p>
            <a:r>
              <a:rPr lang="de-DE" dirty="0">
                <a:solidFill>
                  <a:srgbClr val="1D009C"/>
                </a:solidFill>
              </a:rPr>
              <a:t>Anlagen der Wasserversorgung Horben</a:t>
            </a:r>
          </a:p>
        </p:txBody>
      </p:sp>
      <p:sp>
        <p:nvSpPr>
          <p:cNvPr id="6" name="Textplatzhalter 5"/>
          <p:cNvSpPr>
            <a:spLocks noGrp="1"/>
          </p:cNvSpPr>
          <p:nvPr>
            <p:ph type="body" sz="quarter" idx="16"/>
          </p:nvPr>
        </p:nvSpPr>
        <p:spPr>
          <a:noFill/>
        </p:spPr>
        <p:txBody>
          <a:bodyPr vert="horz" lIns="91440" tIns="45720" rIns="91440" bIns="45720" rtlCol="0" anchor="ctr">
            <a:normAutofit/>
          </a:bodyPr>
          <a:lstStyle/>
          <a:p>
            <a:r>
              <a:rPr lang="de-DE" dirty="0">
                <a:solidFill>
                  <a:srgbClr val="1D009C"/>
                </a:solidFill>
              </a:rPr>
              <a:t>Wasserqualität und Wassergewinnung</a:t>
            </a:r>
          </a:p>
        </p:txBody>
      </p:sp>
      <p:sp>
        <p:nvSpPr>
          <p:cNvPr id="7" name="Textplatzhalter 6"/>
          <p:cNvSpPr>
            <a:spLocks noGrp="1"/>
          </p:cNvSpPr>
          <p:nvPr>
            <p:ph type="body" sz="quarter" idx="17"/>
          </p:nvPr>
        </p:nvSpPr>
        <p:spPr>
          <a:solidFill>
            <a:srgbClr val="E6E6E6"/>
          </a:solidFill>
        </p:spPr>
        <p:txBody>
          <a:bodyPr vert="horz" lIns="91440" tIns="45720" rIns="91440" bIns="45720" rtlCol="0" anchor="ctr">
            <a:normAutofit/>
          </a:bodyPr>
          <a:lstStyle/>
          <a:p>
            <a:r>
              <a:rPr lang="de-DE" dirty="0">
                <a:solidFill>
                  <a:srgbClr val="1D009C"/>
                </a:solidFill>
              </a:rPr>
              <a:t>Maßnahmen</a:t>
            </a:r>
          </a:p>
        </p:txBody>
      </p:sp>
    </p:spTree>
    <p:extLst>
      <p:ext uri="{BB962C8B-B14F-4D97-AF65-F5344CB8AC3E}">
        <p14:creationId xmlns:p14="http://schemas.microsoft.com/office/powerpoint/2010/main" val="27978110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6"/>
          </p:nvPr>
        </p:nvSpPr>
        <p:spPr/>
        <p:txBody>
          <a:bodyPr/>
          <a:lstStyle/>
          <a:p>
            <a:endParaRPr lang="de-DE" dirty="0"/>
          </a:p>
        </p:txBody>
      </p:sp>
      <p:sp>
        <p:nvSpPr>
          <p:cNvPr id="3" name="Titel 2"/>
          <p:cNvSpPr>
            <a:spLocks noGrp="1"/>
          </p:cNvSpPr>
          <p:nvPr>
            <p:ph type="title"/>
          </p:nvPr>
        </p:nvSpPr>
        <p:spPr/>
        <p:txBody>
          <a:bodyPr/>
          <a:lstStyle/>
          <a:p>
            <a:r>
              <a:rPr lang="de-DE" dirty="0" smtClean="0"/>
              <a:t>Maßnahmen</a:t>
            </a:r>
            <a:endParaRPr lang="de-DE" dirty="0"/>
          </a:p>
        </p:txBody>
      </p:sp>
      <p:sp>
        <p:nvSpPr>
          <p:cNvPr id="4" name="Inhaltsplatzhalter 3"/>
          <p:cNvSpPr>
            <a:spLocks noGrp="1"/>
          </p:cNvSpPr>
          <p:nvPr>
            <p:ph sz="quarter" idx="15"/>
          </p:nvPr>
        </p:nvSpPr>
        <p:spPr/>
        <p:txBody>
          <a:bodyPr/>
          <a:lstStyle/>
          <a:p>
            <a:r>
              <a:rPr lang="de-DE" dirty="0" smtClean="0"/>
              <a:t>Einbau einer abschließenden UV-Desinfektion im HB Horben Dorf – Kosten ca. 35.000,-€</a:t>
            </a:r>
          </a:p>
          <a:p>
            <a:r>
              <a:rPr lang="de-DE" dirty="0" smtClean="0"/>
              <a:t>Zugangsleitern zu den Wasserkammern müssen breitere </a:t>
            </a:r>
            <a:r>
              <a:rPr lang="de-DE" dirty="0" err="1" smtClean="0"/>
              <a:t>Leiterntritte</a:t>
            </a:r>
            <a:r>
              <a:rPr lang="de-DE" dirty="0" smtClean="0"/>
              <a:t> erhalten (80mm) nach DIN EN ISO 14122-3 Kosten ca. 10.000,-€</a:t>
            </a:r>
          </a:p>
          <a:p>
            <a:r>
              <a:rPr lang="de-DE" dirty="0" smtClean="0"/>
              <a:t>Einbau einer Beschleunigerpumpe im HB Luisenhöhe zur Sicherung der Wasserqualität im Behälter und in der Leitung zum Hexentalverband – Kosten ca. 25.000,-€</a:t>
            </a:r>
          </a:p>
          <a:p>
            <a:r>
              <a:rPr lang="de-DE" dirty="0" err="1" smtClean="0"/>
              <a:t>Be</a:t>
            </a:r>
            <a:r>
              <a:rPr lang="de-DE" dirty="0" smtClean="0"/>
              <a:t>- und Entlüftung des HB Luisenhöhe liegt über der Wasseroberfläche. Dies ist heute so nicht mehr zulässig und muss durch eine </a:t>
            </a:r>
            <a:r>
              <a:rPr lang="de-DE" dirty="0" err="1" smtClean="0"/>
              <a:t>Be</a:t>
            </a:r>
            <a:r>
              <a:rPr lang="de-DE" dirty="0" smtClean="0"/>
              <a:t>- und Entlüftungsanlage ersetzt werden. Kosten ca. 30.000,-€</a:t>
            </a:r>
          </a:p>
        </p:txBody>
      </p:sp>
      <p:pic>
        <p:nvPicPr>
          <p:cNvPr id="5" name="Grafik 4" descr="L:\bnNETZE\NT-WAS\DL\Horben\Wasser\Bilder\20180509 alle Anlagen\HB Luisenhöhe\WP_20180509_12_03_41_Pro__highre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5232" y="4058633"/>
            <a:ext cx="4548405" cy="2566952"/>
          </a:xfrm>
          <a:prstGeom prst="rect">
            <a:avLst/>
          </a:prstGeom>
          <a:noFill/>
          <a:ln>
            <a:noFill/>
          </a:ln>
        </p:spPr>
      </p:pic>
      <p:pic>
        <p:nvPicPr>
          <p:cNvPr id="6" name="Grafik 5" descr="L:\bnNETZE\NT-WAS\DL\Horben\Wasser\Bilder\20180509 alle Anlagen\HB Luisenhöhe\WP_20180509_11_58_44_Pro__highre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9065114" y="1860037"/>
            <a:ext cx="3634893" cy="2188028"/>
          </a:xfrm>
          <a:prstGeom prst="rect">
            <a:avLst/>
          </a:prstGeom>
          <a:noFill/>
          <a:ln>
            <a:noFill/>
          </a:ln>
        </p:spPr>
      </p:pic>
      <p:pic>
        <p:nvPicPr>
          <p:cNvPr id="7" name="Grafik 6" descr="L:\bnNETZE\NT-WAS\DL\Horben\Wasser\Bilder\20180509 alle Anlagen\HB Horben Dorf\WP_20180509_11_09_06_Pro__highres.jpg"/>
          <p:cNvPicPr/>
          <p:nvPr/>
        </p:nvPicPr>
        <p:blipFill rotWithShape="1">
          <a:blip r:embed="rId4" cstate="print">
            <a:extLst>
              <a:ext uri="{28A0092B-C50C-407E-A947-70E740481C1C}">
                <a14:useLocalDpi xmlns:a14="http://schemas.microsoft.com/office/drawing/2010/main" val="0"/>
              </a:ext>
            </a:extLst>
          </a:blip>
          <a:srcRect t="36681" b="393"/>
          <a:stretch/>
        </p:blipFill>
        <p:spPr bwMode="auto">
          <a:xfrm>
            <a:off x="6514847" y="1397493"/>
            <a:ext cx="2946987" cy="179920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15994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Textplatzhalter 2"/>
          <p:cNvSpPr>
            <a:spLocks noGrp="1"/>
          </p:cNvSpPr>
          <p:nvPr>
            <p:ph type="body" sz="quarter" idx="13"/>
          </p:nvPr>
        </p:nvSpPr>
        <p:spPr/>
        <p:txBody>
          <a:bodyPr/>
          <a:lstStyle/>
          <a:p>
            <a:r>
              <a:rPr lang="de-DE" dirty="0" smtClean="0"/>
              <a:t>Historie und Veranlassung</a:t>
            </a:r>
            <a:endParaRPr lang="de-DE" dirty="0"/>
          </a:p>
        </p:txBody>
      </p:sp>
      <p:sp>
        <p:nvSpPr>
          <p:cNvPr id="4" name="Textplatzhalter 3"/>
          <p:cNvSpPr>
            <a:spLocks noGrp="1"/>
          </p:cNvSpPr>
          <p:nvPr>
            <p:ph type="body" sz="quarter" idx="14"/>
          </p:nvPr>
        </p:nvSpPr>
        <p:spPr/>
        <p:txBody>
          <a:bodyPr/>
          <a:lstStyle/>
          <a:p>
            <a:r>
              <a:rPr lang="de-DE" dirty="0" smtClean="0"/>
              <a:t>Aktuelle Versorgungssituation</a:t>
            </a:r>
            <a:endParaRPr lang="de-DE" dirty="0"/>
          </a:p>
        </p:txBody>
      </p:sp>
      <p:sp>
        <p:nvSpPr>
          <p:cNvPr id="5" name="Textplatzhalter 4"/>
          <p:cNvSpPr>
            <a:spLocks noGrp="1"/>
          </p:cNvSpPr>
          <p:nvPr>
            <p:ph type="body" sz="quarter" idx="15"/>
          </p:nvPr>
        </p:nvSpPr>
        <p:spPr/>
        <p:txBody>
          <a:bodyPr/>
          <a:lstStyle/>
          <a:p>
            <a:r>
              <a:rPr lang="de-DE" dirty="0" smtClean="0"/>
              <a:t>Anlagen der Wasserversorgung Horben</a:t>
            </a:r>
            <a:endParaRPr lang="de-DE" dirty="0"/>
          </a:p>
        </p:txBody>
      </p:sp>
      <p:sp>
        <p:nvSpPr>
          <p:cNvPr id="6" name="Textplatzhalter 5"/>
          <p:cNvSpPr>
            <a:spLocks noGrp="1"/>
          </p:cNvSpPr>
          <p:nvPr>
            <p:ph type="body" sz="quarter" idx="16"/>
          </p:nvPr>
        </p:nvSpPr>
        <p:spPr/>
        <p:txBody>
          <a:bodyPr/>
          <a:lstStyle/>
          <a:p>
            <a:r>
              <a:rPr lang="de-DE" dirty="0" smtClean="0"/>
              <a:t>Wasserqualität und Wassergewinnung</a:t>
            </a:r>
            <a:endParaRPr lang="de-DE" dirty="0"/>
          </a:p>
        </p:txBody>
      </p:sp>
      <p:sp>
        <p:nvSpPr>
          <p:cNvPr id="7" name="Textplatzhalter 6"/>
          <p:cNvSpPr>
            <a:spLocks noGrp="1"/>
          </p:cNvSpPr>
          <p:nvPr>
            <p:ph type="body" sz="quarter" idx="17"/>
          </p:nvPr>
        </p:nvSpPr>
        <p:spPr/>
        <p:txBody>
          <a:bodyPr/>
          <a:lstStyle/>
          <a:p>
            <a:r>
              <a:rPr lang="de-DE" dirty="0" smtClean="0"/>
              <a:t>Maßnahmen</a:t>
            </a:r>
            <a:endParaRPr lang="de-DE" dirty="0"/>
          </a:p>
        </p:txBody>
      </p:sp>
    </p:spTree>
    <p:extLst>
      <p:ext uri="{BB962C8B-B14F-4D97-AF65-F5344CB8AC3E}">
        <p14:creationId xmlns:p14="http://schemas.microsoft.com/office/powerpoint/2010/main" val="42799863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Historie und Veranlassung</a:t>
            </a:r>
            <a:endParaRPr lang="de-DE" dirty="0"/>
          </a:p>
        </p:txBody>
      </p:sp>
      <p:sp>
        <p:nvSpPr>
          <p:cNvPr id="4" name="Inhaltsplatzhalter 3"/>
          <p:cNvSpPr>
            <a:spLocks noGrp="1"/>
          </p:cNvSpPr>
          <p:nvPr>
            <p:ph sz="quarter" idx="15"/>
          </p:nvPr>
        </p:nvSpPr>
        <p:spPr/>
        <p:txBody>
          <a:bodyPr>
            <a:normAutofit fontScale="92500" lnSpcReduction="10000"/>
          </a:bodyPr>
          <a:lstStyle/>
          <a:p>
            <a:r>
              <a:rPr lang="de-DE" dirty="0" smtClean="0"/>
              <a:t>2010 wurde damals die badenova AG &amp; Co.KG mit der technischen Betreuung der Wasserversorgung der Gemeinde Horben </a:t>
            </a:r>
            <a:r>
              <a:rPr lang="de-DE" dirty="0"/>
              <a:t>b</a:t>
            </a:r>
            <a:r>
              <a:rPr lang="de-DE" dirty="0" smtClean="0"/>
              <a:t>eauftragt.</a:t>
            </a:r>
          </a:p>
          <a:p>
            <a:r>
              <a:rPr lang="de-DE" dirty="0" smtClean="0"/>
              <a:t>2014 wurde die Netzgesellschaft bnNETZE GmbH gebildet und hat den Vertrag zur Betreuung der Wasserversorgung der Gemeinde Horben weitergeführt.</a:t>
            </a:r>
          </a:p>
          <a:p>
            <a:r>
              <a:rPr lang="de-DE" dirty="0" smtClean="0"/>
              <a:t>Im Rahmen der Betreuung wurden einige wesentliche Maßnahmen in der Wasserversorgung umgesetzt. </a:t>
            </a:r>
          </a:p>
          <a:p>
            <a:r>
              <a:rPr lang="de-DE" dirty="0" smtClean="0"/>
              <a:t>Zum Bespiel 2009 Einbau einer Ultrafiltrationsanlage, 2012 Sanierung des Hochbehälters Dorf sowie 2016 bis heute die erweiterte Versorgung der höher liegen Bereich der Gemeinde Horben.</a:t>
            </a:r>
          </a:p>
          <a:p>
            <a:pPr marL="0" indent="0">
              <a:buNone/>
            </a:pPr>
            <a:endParaRPr lang="de-DE" dirty="0" smtClean="0"/>
          </a:p>
          <a:p>
            <a:pPr marL="0" indent="0">
              <a:buNone/>
            </a:pPr>
            <a:r>
              <a:rPr lang="de-DE" dirty="0" smtClean="0"/>
              <a:t>Die Betreuung der Gemeinde Horben durch die bnNETZE GmbH stellt sicher, dass die Wasserversorgung auf dem Stand der Technik betrieben wird.</a:t>
            </a:r>
          </a:p>
          <a:p>
            <a:endParaRPr lang="de-DE" dirty="0"/>
          </a:p>
        </p:txBody>
      </p:sp>
      <p:pic>
        <p:nvPicPr>
          <p:cNvPr id="5" name="Inhaltsplatzhalter 4" descr="L:\bnNETZE\NT-WAS\DL\Horben\Wasser\Bilder\20180509 alle Anlagen\HB Horben Dorf\WP_20180509_10_46_08_Pro__highres.jpg"/>
          <p:cNvPicPr>
            <a:picLocks noGrp="1"/>
          </p:cNvPicPr>
          <p:nvPr>
            <p:ph sz="quarter" idx="16"/>
          </p:nvPr>
        </p:nvPicPr>
        <p:blipFill>
          <a:blip r:embed="rId2" cstate="print">
            <a:extLst>
              <a:ext uri="{28A0092B-C50C-407E-A947-70E740481C1C}">
                <a14:useLocalDpi xmlns:a14="http://schemas.microsoft.com/office/drawing/2010/main" val="0"/>
              </a:ext>
            </a:extLst>
          </a:blip>
          <a:srcRect/>
          <a:stretch>
            <a:fillRect/>
          </a:stretch>
        </p:blipFill>
        <p:spPr bwMode="auto">
          <a:xfrm>
            <a:off x="6681118" y="1397494"/>
            <a:ext cx="5032543" cy="2795215"/>
          </a:xfrm>
          <a:prstGeom prst="rect">
            <a:avLst/>
          </a:prstGeom>
          <a:noFill/>
          <a:ln>
            <a:noFill/>
          </a:ln>
        </p:spPr>
      </p:pic>
    </p:spTree>
    <p:extLst>
      <p:ext uri="{BB962C8B-B14F-4D97-AF65-F5344CB8AC3E}">
        <p14:creationId xmlns:p14="http://schemas.microsoft.com/office/powerpoint/2010/main" val="245518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Textplatzhalter 2"/>
          <p:cNvSpPr>
            <a:spLocks noGrp="1"/>
          </p:cNvSpPr>
          <p:nvPr>
            <p:ph type="body" sz="quarter" idx="13"/>
          </p:nvPr>
        </p:nvSpPr>
        <p:spPr>
          <a:noFill/>
        </p:spPr>
        <p:txBody>
          <a:bodyPr/>
          <a:lstStyle/>
          <a:p>
            <a:r>
              <a:rPr lang="de-DE" dirty="0" smtClean="0"/>
              <a:t>Historie und Veranlassung</a:t>
            </a:r>
            <a:endParaRPr lang="de-DE" dirty="0"/>
          </a:p>
        </p:txBody>
      </p:sp>
      <p:sp>
        <p:nvSpPr>
          <p:cNvPr id="4" name="Textplatzhalter 3"/>
          <p:cNvSpPr>
            <a:spLocks noGrp="1"/>
          </p:cNvSpPr>
          <p:nvPr>
            <p:ph type="body" sz="quarter" idx="14"/>
          </p:nvPr>
        </p:nvSpPr>
        <p:spPr>
          <a:solidFill>
            <a:srgbClr val="E6E6E6"/>
          </a:solidFill>
        </p:spPr>
        <p:txBody>
          <a:bodyPr vert="horz" lIns="91440" tIns="45720" rIns="91440" bIns="45720" rtlCol="0" anchor="ctr">
            <a:normAutofit/>
          </a:bodyPr>
          <a:lstStyle/>
          <a:p>
            <a:r>
              <a:rPr lang="de-DE" dirty="0">
                <a:solidFill>
                  <a:srgbClr val="1D009C"/>
                </a:solidFill>
              </a:rPr>
              <a:t>Aktuelle Versorgungssituation</a:t>
            </a:r>
          </a:p>
        </p:txBody>
      </p:sp>
      <p:sp>
        <p:nvSpPr>
          <p:cNvPr id="5" name="Textplatzhalter 4"/>
          <p:cNvSpPr>
            <a:spLocks noGrp="1"/>
          </p:cNvSpPr>
          <p:nvPr>
            <p:ph type="body" sz="quarter" idx="15"/>
          </p:nvPr>
        </p:nvSpPr>
        <p:spPr/>
        <p:txBody>
          <a:bodyPr/>
          <a:lstStyle/>
          <a:p>
            <a:r>
              <a:rPr lang="de-DE" dirty="0" smtClean="0"/>
              <a:t>Anlagen der Wasserversorgung Horben</a:t>
            </a:r>
            <a:endParaRPr lang="de-DE" dirty="0"/>
          </a:p>
        </p:txBody>
      </p:sp>
      <p:sp>
        <p:nvSpPr>
          <p:cNvPr id="6" name="Textplatzhalter 5"/>
          <p:cNvSpPr>
            <a:spLocks noGrp="1"/>
          </p:cNvSpPr>
          <p:nvPr>
            <p:ph type="body" sz="quarter" idx="16"/>
          </p:nvPr>
        </p:nvSpPr>
        <p:spPr/>
        <p:txBody>
          <a:bodyPr/>
          <a:lstStyle/>
          <a:p>
            <a:r>
              <a:rPr lang="de-DE" dirty="0" smtClean="0"/>
              <a:t>Wasserqualität und Wassergewinnung</a:t>
            </a:r>
            <a:endParaRPr lang="de-DE" dirty="0"/>
          </a:p>
        </p:txBody>
      </p:sp>
      <p:sp>
        <p:nvSpPr>
          <p:cNvPr id="7" name="Textplatzhalter 6"/>
          <p:cNvSpPr>
            <a:spLocks noGrp="1"/>
          </p:cNvSpPr>
          <p:nvPr>
            <p:ph type="body" sz="quarter" idx="17"/>
          </p:nvPr>
        </p:nvSpPr>
        <p:spPr/>
        <p:txBody>
          <a:bodyPr/>
          <a:lstStyle/>
          <a:p>
            <a:r>
              <a:rPr lang="de-DE" dirty="0" smtClean="0"/>
              <a:t>Maßnahmen</a:t>
            </a:r>
            <a:endParaRPr lang="de-DE" dirty="0"/>
          </a:p>
        </p:txBody>
      </p:sp>
    </p:spTree>
    <p:extLst>
      <p:ext uri="{BB962C8B-B14F-4D97-AF65-F5344CB8AC3E}">
        <p14:creationId xmlns:p14="http://schemas.microsoft.com/office/powerpoint/2010/main" val="24338013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Aktuelle Versorgungssicherheit</a:t>
            </a:r>
            <a:endParaRPr lang="de-DE" dirty="0"/>
          </a:p>
        </p:txBody>
      </p:sp>
      <p:sp>
        <p:nvSpPr>
          <p:cNvPr id="3" name="Inhaltsplatzhalter 2"/>
          <p:cNvSpPr>
            <a:spLocks noGrp="1"/>
          </p:cNvSpPr>
          <p:nvPr>
            <p:ph sz="quarter" idx="13"/>
          </p:nvPr>
        </p:nvSpPr>
        <p:spPr/>
        <p:txBody>
          <a:bodyPr>
            <a:normAutofit lnSpcReduction="10000"/>
          </a:bodyPr>
          <a:lstStyle/>
          <a:p>
            <a:pPr marL="0" indent="0">
              <a:buNone/>
            </a:pPr>
            <a:r>
              <a:rPr lang="de-DE" dirty="0" smtClean="0"/>
              <a:t>Es gilt der</a:t>
            </a:r>
            <a:r>
              <a:rPr lang="de-DE" dirty="0" smtClean="0"/>
              <a:t> Grundsatz </a:t>
            </a:r>
            <a:r>
              <a:rPr lang="de-DE" dirty="0" smtClean="0"/>
              <a:t>das Trinkwasser jederzeit…</a:t>
            </a:r>
          </a:p>
          <a:p>
            <a:pPr lvl="0"/>
            <a:r>
              <a:rPr lang="de-DE" dirty="0" smtClean="0"/>
              <a:t>in </a:t>
            </a:r>
            <a:r>
              <a:rPr lang="de-DE" dirty="0"/>
              <a:t>ausreichender Menge,</a:t>
            </a:r>
          </a:p>
          <a:p>
            <a:pPr lvl="0"/>
            <a:r>
              <a:rPr lang="de-DE" dirty="0"/>
              <a:t>mit einer Wasserqualität nach Trinkwasserverordnung,</a:t>
            </a:r>
          </a:p>
          <a:p>
            <a:pPr lvl="0"/>
            <a:r>
              <a:rPr lang="de-DE" dirty="0"/>
              <a:t>mit dem erforderlichen </a:t>
            </a:r>
            <a:r>
              <a:rPr lang="de-DE" dirty="0" smtClean="0"/>
              <a:t>Versorgungsdruck</a:t>
            </a:r>
          </a:p>
          <a:p>
            <a:pPr marL="0" lvl="0" indent="0">
              <a:buNone/>
            </a:pPr>
            <a:r>
              <a:rPr lang="de-DE" dirty="0" smtClean="0"/>
              <a:t>beim Bürger verfügbar ist.</a:t>
            </a:r>
          </a:p>
          <a:p>
            <a:pPr marL="0" lvl="0" indent="0">
              <a:buNone/>
            </a:pPr>
            <a:endParaRPr lang="de-DE" dirty="0"/>
          </a:p>
          <a:p>
            <a:pPr marL="0" lvl="0" indent="0">
              <a:buNone/>
            </a:pPr>
            <a:r>
              <a:rPr lang="de-DE" dirty="0" smtClean="0"/>
              <a:t>Diese Leitwerte erfordern einen kontinuierlichen Unterhalt und Instandsetzungsaufwand der Versorgungsanlagen.</a:t>
            </a:r>
          </a:p>
          <a:p>
            <a:pPr marL="0" lvl="0" indent="0">
              <a:buNone/>
            </a:pPr>
            <a:endParaRPr lang="de-DE" dirty="0" smtClean="0"/>
          </a:p>
          <a:p>
            <a:pPr marL="0" lvl="0" indent="0">
              <a:buNone/>
            </a:pPr>
            <a:r>
              <a:rPr lang="de-DE" dirty="0" smtClean="0"/>
              <a:t>Horben hat mit dem Hochbehälter (HB) Horben Dorf (300m³), dem HB Luisenhöhe (90m³) und dem neuen HB Münzenried (2m³) einen Gesamtvorrat an Trinkwasser im Behälter von ca. 390m². Der Spitzentagesverbrauchswert liegt derzeit bei ca. 200m³/Tag, daher kann von einer </a:t>
            </a:r>
            <a:r>
              <a:rPr lang="de-DE" dirty="0"/>
              <a:t>gute Bevorratung an </a:t>
            </a:r>
            <a:r>
              <a:rPr lang="de-DE" dirty="0" smtClean="0"/>
              <a:t>Trinkwasser gesprochen werden.</a:t>
            </a:r>
          </a:p>
          <a:p>
            <a:pPr marL="0" lvl="0" indent="0">
              <a:buNone/>
            </a:pPr>
            <a:endParaRPr lang="de-DE" dirty="0"/>
          </a:p>
          <a:p>
            <a:pPr marL="0" lvl="0" indent="0">
              <a:buNone/>
            </a:pPr>
            <a:r>
              <a:rPr lang="de-DE" dirty="0" smtClean="0"/>
              <a:t>Auch das Löschwasser wird aus dem Trinkwassernetz gewonnen, dazu hat die Gemeinde Horben im gesamten erschlossenen Gebiet ein gutes </a:t>
            </a:r>
            <a:r>
              <a:rPr lang="de-DE" dirty="0" err="1" smtClean="0"/>
              <a:t>Hydrantennetz</a:t>
            </a:r>
            <a:r>
              <a:rPr lang="de-DE" dirty="0" smtClean="0"/>
              <a:t>. Die Löschwasserbevorratung wird über das Prozessleitsystem zu jeder Zeit gewährleistet.</a:t>
            </a:r>
            <a:endParaRPr lang="de-DE" dirty="0"/>
          </a:p>
        </p:txBody>
      </p:sp>
    </p:spTree>
    <p:extLst>
      <p:ext uri="{BB962C8B-B14F-4D97-AF65-F5344CB8AC3E}">
        <p14:creationId xmlns:p14="http://schemas.microsoft.com/office/powerpoint/2010/main" val="33840928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Grp="1" noChangeAspect="1"/>
          </p:cNvPicPr>
          <p:nvPr>
            <p:ph sz="quarter" idx="16"/>
          </p:nvPr>
        </p:nvPicPr>
        <p:blipFill>
          <a:blip r:embed="rId2"/>
          <a:stretch>
            <a:fillRect/>
          </a:stretch>
        </p:blipFill>
        <p:spPr>
          <a:xfrm>
            <a:off x="625642" y="981983"/>
            <a:ext cx="4299284" cy="5517193"/>
          </a:xfrm>
          <a:prstGeom prst="rect">
            <a:avLst/>
          </a:prstGeom>
        </p:spPr>
      </p:pic>
      <p:sp>
        <p:nvSpPr>
          <p:cNvPr id="3" name="Titel 2"/>
          <p:cNvSpPr>
            <a:spLocks noGrp="1"/>
          </p:cNvSpPr>
          <p:nvPr>
            <p:ph type="title"/>
          </p:nvPr>
        </p:nvSpPr>
        <p:spPr/>
        <p:txBody>
          <a:bodyPr/>
          <a:lstStyle/>
          <a:p>
            <a:r>
              <a:rPr lang="de-DE" dirty="0"/>
              <a:t>Aktuelle Versorgungssicherheit</a:t>
            </a:r>
          </a:p>
        </p:txBody>
      </p:sp>
      <p:sp>
        <p:nvSpPr>
          <p:cNvPr id="4" name="Inhaltsplatzhalter 3"/>
          <p:cNvSpPr>
            <a:spLocks noGrp="1"/>
          </p:cNvSpPr>
          <p:nvPr>
            <p:ph sz="quarter" idx="15"/>
          </p:nvPr>
        </p:nvSpPr>
        <p:spPr/>
        <p:txBody>
          <a:bodyPr>
            <a:normAutofit lnSpcReduction="10000"/>
          </a:bodyPr>
          <a:lstStyle/>
          <a:p>
            <a:pPr marL="0" indent="0">
              <a:buNone/>
            </a:pPr>
            <a:r>
              <a:rPr lang="de-DE" b="1" dirty="0" smtClean="0"/>
              <a:t>Wasserbezug</a:t>
            </a:r>
          </a:p>
          <a:p>
            <a:pPr marL="0" indent="0">
              <a:buNone/>
            </a:pPr>
            <a:r>
              <a:rPr lang="de-DE" dirty="0" smtClean="0"/>
              <a:t>Der Wasserbezug wird durch 18 oberhalb (südlich) liegende Quellen gespeist. Das Wasser wird im HB Horben Dorf aufbereitet und sollte diese Menge nicht ausreichend sein besteht die Möglichkeit ergänzend Trinkwasser vom Hexentalverband zu beziehen.</a:t>
            </a:r>
          </a:p>
          <a:p>
            <a:pPr marL="0" indent="0">
              <a:buNone/>
            </a:pPr>
            <a:endParaRPr lang="de-DE" dirty="0"/>
          </a:p>
          <a:p>
            <a:pPr marL="0" indent="0">
              <a:buNone/>
            </a:pPr>
            <a:r>
              <a:rPr lang="de-DE" b="1" dirty="0" smtClean="0"/>
              <a:t>Verteilung</a:t>
            </a:r>
          </a:p>
          <a:p>
            <a:pPr marL="0" indent="0">
              <a:buNone/>
            </a:pPr>
            <a:r>
              <a:rPr lang="de-DE" dirty="0" smtClean="0"/>
              <a:t>Die Verteilung des Trinkwassers findet über ein gut dimensioniertes Netz statt. Dabei muss das Wasser zum Versorgungsgebiet Münzenried hochgepumpt werden und zu den Ortsteilen (OT) Horben Dorf und Langackern läuft das Wasser im freien Gefälle. Zum OT Bohrer sind auf der Strecke zwei Druckminderer eingebaut, damit der Versorgungsdruck nicht zu hoch ist</a:t>
            </a:r>
            <a:r>
              <a:rPr lang="de-DE" dirty="0"/>
              <a:t>.</a:t>
            </a:r>
            <a:r>
              <a:rPr lang="de-DE" dirty="0" smtClean="0"/>
              <a:t> </a:t>
            </a:r>
            <a:endParaRPr lang="de-DE" dirty="0"/>
          </a:p>
        </p:txBody>
      </p:sp>
    </p:spTree>
    <p:extLst>
      <p:ext uri="{BB962C8B-B14F-4D97-AF65-F5344CB8AC3E}">
        <p14:creationId xmlns:p14="http://schemas.microsoft.com/office/powerpoint/2010/main" val="2308870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Textplatzhalter 2"/>
          <p:cNvSpPr>
            <a:spLocks noGrp="1"/>
          </p:cNvSpPr>
          <p:nvPr>
            <p:ph type="body" sz="quarter" idx="13"/>
          </p:nvPr>
        </p:nvSpPr>
        <p:spPr>
          <a:noFill/>
        </p:spPr>
        <p:txBody>
          <a:bodyPr/>
          <a:lstStyle/>
          <a:p>
            <a:r>
              <a:rPr lang="de-DE" dirty="0" smtClean="0"/>
              <a:t>Historie und Veranlassung</a:t>
            </a:r>
            <a:endParaRPr lang="de-DE" dirty="0"/>
          </a:p>
        </p:txBody>
      </p:sp>
      <p:sp>
        <p:nvSpPr>
          <p:cNvPr id="4" name="Textplatzhalter 3"/>
          <p:cNvSpPr>
            <a:spLocks noGrp="1"/>
          </p:cNvSpPr>
          <p:nvPr>
            <p:ph type="body" sz="quarter" idx="14"/>
          </p:nvPr>
        </p:nvSpPr>
        <p:spPr>
          <a:noFill/>
        </p:spPr>
        <p:txBody>
          <a:bodyPr vert="horz" lIns="91440" tIns="45720" rIns="91440" bIns="45720" rtlCol="0" anchor="ctr">
            <a:normAutofit/>
          </a:bodyPr>
          <a:lstStyle/>
          <a:p>
            <a:r>
              <a:rPr lang="de-DE" dirty="0">
                <a:solidFill>
                  <a:srgbClr val="1D009C"/>
                </a:solidFill>
              </a:rPr>
              <a:t>Aktuelle Versorgungssituation</a:t>
            </a:r>
          </a:p>
        </p:txBody>
      </p:sp>
      <p:sp>
        <p:nvSpPr>
          <p:cNvPr id="5" name="Textplatzhalter 4"/>
          <p:cNvSpPr>
            <a:spLocks noGrp="1"/>
          </p:cNvSpPr>
          <p:nvPr>
            <p:ph type="body" sz="quarter" idx="15"/>
          </p:nvPr>
        </p:nvSpPr>
        <p:spPr>
          <a:solidFill>
            <a:srgbClr val="E6E6E6"/>
          </a:solidFill>
        </p:spPr>
        <p:txBody>
          <a:bodyPr>
            <a:normAutofit/>
          </a:bodyPr>
          <a:lstStyle/>
          <a:p>
            <a:r>
              <a:rPr lang="de-DE" dirty="0">
                <a:solidFill>
                  <a:srgbClr val="1D009C"/>
                </a:solidFill>
              </a:rPr>
              <a:t>Anlagen der Wasserversorgung Horben</a:t>
            </a:r>
          </a:p>
        </p:txBody>
      </p:sp>
      <p:sp>
        <p:nvSpPr>
          <p:cNvPr id="6" name="Textplatzhalter 5"/>
          <p:cNvSpPr>
            <a:spLocks noGrp="1"/>
          </p:cNvSpPr>
          <p:nvPr>
            <p:ph type="body" sz="quarter" idx="16"/>
          </p:nvPr>
        </p:nvSpPr>
        <p:spPr/>
        <p:txBody>
          <a:bodyPr/>
          <a:lstStyle/>
          <a:p>
            <a:r>
              <a:rPr lang="de-DE" dirty="0" smtClean="0"/>
              <a:t>Wasserqualität und Wassergewinnung</a:t>
            </a:r>
            <a:endParaRPr lang="de-DE" dirty="0"/>
          </a:p>
        </p:txBody>
      </p:sp>
      <p:sp>
        <p:nvSpPr>
          <p:cNvPr id="7" name="Textplatzhalter 6"/>
          <p:cNvSpPr>
            <a:spLocks noGrp="1"/>
          </p:cNvSpPr>
          <p:nvPr>
            <p:ph type="body" sz="quarter" idx="17"/>
          </p:nvPr>
        </p:nvSpPr>
        <p:spPr/>
        <p:txBody>
          <a:bodyPr/>
          <a:lstStyle/>
          <a:p>
            <a:r>
              <a:rPr lang="de-DE" dirty="0" smtClean="0"/>
              <a:t>Maßnahmen</a:t>
            </a:r>
            <a:endParaRPr lang="de-DE" dirty="0"/>
          </a:p>
        </p:txBody>
      </p:sp>
    </p:spTree>
    <p:extLst>
      <p:ext uri="{BB962C8B-B14F-4D97-AF65-F5344CB8AC3E}">
        <p14:creationId xmlns:p14="http://schemas.microsoft.com/office/powerpoint/2010/main" val="20954392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Anlagen der Wasserversorgung Horben</a:t>
            </a:r>
            <a:endParaRPr lang="de-DE" dirty="0"/>
          </a:p>
        </p:txBody>
      </p:sp>
      <p:sp>
        <p:nvSpPr>
          <p:cNvPr id="4" name="Inhaltsplatzhalter 3"/>
          <p:cNvSpPr>
            <a:spLocks noGrp="1"/>
          </p:cNvSpPr>
          <p:nvPr>
            <p:ph sz="quarter" idx="15"/>
          </p:nvPr>
        </p:nvSpPr>
        <p:spPr/>
        <p:txBody>
          <a:bodyPr>
            <a:normAutofit lnSpcReduction="10000"/>
          </a:bodyPr>
          <a:lstStyle/>
          <a:p>
            <a:pPr marL="0" indent="0">
              <a:buNone/>
            </a:pPr>
            <a:r>
              <a:rPr lang="de-DE" b="1" dirty="0" smtClean="0"/>
              <a:t>Hochbehälter Horben Dorf</a:t>
            </a:r>
          </a:p>
          <a:p>
            <a:pPr marL="0" indent="0">
              <a:buNone/>
            </a:pPr>
            <a:r>
              <a:rPr lang="de-DE" dirty="0" smtClean="0"/>
              <a:t>Dieser zentrale Hochbehälter stellt den </a:t>
            </a:r>
            <a:r>
              <a:rPr lang="de-DE" dirty="0" err="1" smtClean="0"/>
              <a:t>wichtigstenTeil</a:t>
            </a:r>
            <a:r>
              <a:rPr lang="de-DE" dirty="0" smtClean="0"/>
              <a:t> </a:t>
            </a:r>
            <a:r>
              <a:rPr lang="de-DE" dirty="0" smtClean="0"/>
              <a:t>der Wasserversorgungsanlagen der Gemeinde Horben dar. Die Anlage ist zugleich </a:t>
            </a:r>
            <a:r>
              <a:rPr lang="de-DE" u="sng" dirty="0" smtClean="0"/>
              <a:t>Wasserwerk</a:t>
            </a:r>
            <a:r>
              <a:rPr lang="de-DE" dirty="0" smtClean="0"/>
              <a:t> und </a:t>
            </a:r>
            <a:r>
              <a:rPr lang="de-DE" u="sng" dirty="0" smtClean="0"/>
              <a:t>Hochbehälter</a:t>
            </a:r>
            <a:r>
              <a:rPr lang="de-DE" dirty="0" smtClean="0"/>
              <a:t>.</a:t>
            </a:r>
          </a:p>
          <a:p>
            <a:pPr marL="0" indent="0">
              <a:buNone/>
            </a:pPr>
            <a:r>
              <a:rPr lang="de-DE" dirty="0" smtClean="0"/>
              <a:t>Die Anlage bezieht Quellwasser (Rohwasser) aus 18 höherliegenden Quellen und bereitet diese zentral auf. Dazu werden folgende Schritte betrieben:</a:t>
            </a:r>
          </a:p>
          <a:p>
            <a:pPr marL="342900" indent="-342900">
              <a:buAutoNum type="alphaLcParenR"/>
            </a:pPr>
            <a:r>
              <a:rPr lang="de-DE" dirty="0" smtClean="0"/>
              <a:t>Filtrierung des Rohwasser mit Ultrafiltration (siehe Bild)</a:t>
            </a:r>
          </a:p>
          <a:p>
            <a:pPr marL="342900" indent="-342900">
              <a:buAutoNum type="alphaLcParenR"/>
            </a:pPr>
            <a:r>
              <a:rPr lang="de-DE" dirty="0" smtClean="0"/>
              <a:t>Entsäuerung des </a:t>
            </a:r>
            <a:r>
              <a:rPr lang="de-DE" dirty="0" smtClean="0"/>
              <a:t>Rohwasser </a:t>
            </a:r>
            <a:r>
              <a:rPr lang="de-DE" dirty="0" smtClean="0"/>
              <a:t>um es ins Kalk-Kohlensäuregleichgewicht zu bringen</a:t>
            </a:r>
          </a:p>
          <a:p>
            <a:pPr marL="342900" indent="-342900">
              <a:buAutoNum type="alphaLcParenR"/>
            </a:pPr>
            <a:r>
              <a:rPr lang="de-DE" dirty="0" smtClean="0"/>
              <a:t>Bevorratung des aufbereiteten Trinkwassers</a:t>
            </a:r>
          </a:p>
          <a:p>
            <a:pPr marL="0" indent="0">
              <a:buNone/>
            </a:pPr>
            <a:endParaRPr lang="de-DE" dirty="0" smtClean="0"/>
          </a:p>
          <a:p>
            <a:pPr marL="0" indent="0">
              <a:buNone/>
            </a:pPr>
            <a:r>
              <a:rPr lang="de-DE" u="sng" dirty="0" smtClean="0"/>
              <a:t>Aber</a:t>
            </a:r>
            <a:r>
              <a:rPr lang="de-DE" dirty="0" smtClean="0"/>
              <a:t>:</a:t>
            </a:r>
            <a:endParaRPr lang="de-DE" dirty="0"/>
          </a:p>
          <a:p>
            <a:pPr marL="0" indent="0">
              <a:buNone/>
            </a:pPr>
            <a:r>
              <a:rPr lang="de-DE" dirty="0" smtClean="0"/>
              <a:t>Eine Abschließende Desinfektion nach der Entsäuerung wurde noch nicht eingerichtet, wird aber nach Regelwerk empfohlen.</a:t>
            </a:r>
            <a:endParaRPr lang="de-DE" dirty="0"/>
          </a:p>
        </p:txBody>
      </p:sp>
      <p:pic>
        <p:nvPicPr>
          <p:cNvPr id="5" name="Inhaltsplatzhalter 4" descr="L:\bnNETZE\NT-WAS\DL\Horben\Wasser\Bilder\20180509 alle Anlagen\HB Horben Dorf\WP_20180509_10_54_59_Pro__highres.jpg"/>
          <p:cNvPicPr>
            <a:picLocks noGrp="1"/>
          </p:cNvPicPr>
          <p:nvPr>
            <p:ph sz="quarter" idx="16"/>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666679" y="1847952"/>
            <a:ext cx="5500735" cy="3781425"/>
          </a:xfrm>
          <a:prstGeom prst="rect">
            <a:avLst/>
          </a:prstGeom>
          <a:noFill/>
          <a:ln>
            <a:noFill/>
          </a:ln>
        </p:spPr>
      </p:pic>
    </p:spTree>
    <p:extLst>
      <p:ext uri="{BB962C8B-B14F-4D97-AF65-F5344CB8AC3E}">
        <p14:creationId xmlns:p14="http://schemas.microsoft.com/office/powerpoint/2010/main" val="1444861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Anlagen der Wasserversorgung Horben</a:t>
            </a:r>
          </a:p>
        </p:txBody>
      </p:sp>
      <p:sp>
        <p:nvSpPr>
          <p:cNvPr id="4" name="Inhaltsplatzhalter 3"/>
          <p:cNvSpPr>
            <a:spLocks noGrp="1"/>
          </p:cNvSpPr>
          <p:nvPr>
            <p:ph sz="quarter" idx="15"/>
          </p:nvPr>
        </p:nvSpPr>
        <p:spPr/>
        <p:txBody>
          <a:bodyPr/>
          <a:lstStyle/>
          <a:p>
            <a:pPr marL="0" indent="0">
              <a:buNone/>
            </a:pPr>
            <a:r>
              <a:rPr lang="de-DE" dirty="0" smtClean="0"/>
              <a:t>Die </a:t>
            </a:r>
            <a:r>
              <a:rPr lang="de-DE" dirty="0"/>
              <a:t>zwei </a:t>
            </a:r>
            <a:r>
              <a:rPr lang="de-DE" dirty="0" smtClean="0"/>
              <a:t>halbrunden Wasserkammern wurden 2012 / 2013 mit einer neuen Polypropylen-Folie ausgekleidet sowie die Betondecke saniert und ebenfalls neu beschichtet. </a:t>
            </a:r>
          </a:p>
          <a:p>
            <a:pPr marL="0" indent="0">
              <a:buNone/>
            </a:pPr>
            <a:r>
              <a:rPr lang="de-DE" dirty="0" smtClean="0"/>
              <a:t>Auch die </a:t>
            </a:r>
            <a:r>
              <a:rPr lang="de-DE" dirty="0" err="1" smtClean="0"/>
              <a:t>Be</a:t>
            </a:r>
            <a:r>
              <a:rPr lang="de-DE" dirty="0" smtClean="0"/>
              <a:t>- und Entlüftung wurde in diesem Zuge modernisiert und über eine Filteranlage geführt</a:t>
            </a:r>
            <a:r>
              <a:rPr lang="de-DE" dirty="0" smtClean="0"/>
              <a:t>. Die Sanierung hat sich bis heute bewährt.</a:t>
            </a:r>
            <a:endParaRPr lang="de-DE" dirty="0" smtClean="0"/>
          </a:p>
          <a:p>
            <a:pPr marL="0" indent="0">
              <a:buNone/>
            </a:pPr>
            <a:endParaRPr lang="de-DE" dirty="0"/>
          </a:p>
          <a:p>
            <a:pPr marL="0" indent="0">
              <a:buNone/>
            </a:pPr>
            <a:r>
              <a:rPr lang="de-DE" dirty="0" smtClean="0"/>
              <a:t>Im Keller wurde eine neue Pumpanlage für den HB Münzenried eingebaut. Diese Pumpen sind frequenzgesteuert und können auch im Brandfall die Löschwassermenge in die höheren Gebieten sicherstellen. Die Inbetriebnahme der Anlagen erfolgt im Herbst 2018.</a:t>
            </a:r>
            <a:endParaRPr lang="de-DE" dirty="0"/>
          </a:p>
        </p:txBody>
      </p:sp>
      <p:pic>
        <p:nvPicPr>
          <p:cNvPr id="5" name="Grafik 4" descr="L:\bnNETZE\NT-WAS\DL\Horben\Wasser\Bilder\20180509 alle Anlagen\HB Horben Dorf\WP_20180509_11_07_41_Pro__highre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396999"/>
            <a:ext cx="4640179" cy="3459706"/>
          </a:xfrm>
          <a:prstGeom prst="rect">
            <a:avLst/>
          </a:prstGeom>
          <a:noFill/>
          <a:ln>
            <a:noFill/>
          </a:ln>
        </p:spPr>
      </p:pic>
      <p:pic>
        <p:nvPicPr>
          <p:cNvPr id="6" name="Inhaltsplatzhalter 5" descr="L:\bnNETZE\NT-WAS\DL\Horben\Wasser\Bilder\20180509 alle Anlagen\HB Horben Dorf\WP_20180509_10_52_32_Pro__highres.jpg"/>
          <p:cNvPicPr>
            <a:picLocks noGrp="1"/>
          </p:cNvPicPr>
          <p:nvPr>
            <p:ph sz="quarter" idx="16"/>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124935" y="3692961"/>
            <a:ext cx="2934654" cy="2013702"/>
          </a:xfrm>
          <a:prstGeom prst="rect">
            <a:avLst/>
          </a:prstGeom>
          <a:noFill/>
          <a:ln>
            <a:noFill/>
          </a:ln>
        </p:spPr>
      </p:pic>
    </p:spTree>
    <p:extLst>
      <p:ext uri="{BB962C8B-B14F-4D97-AF65-F5344CB8AC3E}">
        <p14:creationId xmlns:p14="http://schemas.microsoft.com/office/powerpoint/2010/main" val="291421106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N6fMj7UvS3iY6UJcCJlhM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IHDC4JUvTN.zrknn_Rf4A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OWlJGKrKTUuHs6DeL_pO2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QI4Qkk.rSRazpQPxNuHiE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6Zb8T2YFS7iaEtbixO1oo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KyaF2UdbRUOkhy7WC9xqJ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bok8ygkR86qnQmqF09Iw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KiPcbMdrQIOPtlh9DqpO4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k3fGtR6wQF28uu6usSRd_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KiPcbMdrQIOPtlh9DqpO4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N3HPrdonRN2O.nBvgFgco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N3HPrdonRN2O.nBvgFgco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N3HPrdonRN2O.nBvgFgco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N3HPrdonRN2O.nBvgFgco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6Zb8T2YFS7iaEtbixO1oo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6Zb8T2YFS7iaEtbixO1oo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v9PTmccRTHO8wCfWnEI15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xSW_mRJwRZOojlcTqvDow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JRAMxpFtT1qLK0n7dgGbjg"/>
</p:tagLst>
</file>

<file path=ppt/theme/theme1.xml><?xml version="1.0" encoding="utf-8"?>
<a:theme xmlns:a="http://schemas.openxmlformats.org/drawingml/2006/main" name="Master_bnNETZE">
  <a:themeElements>
    <a:clrScheme name="badenova_neu">
      <a:dk1>
        <a:srgbClr val="404040"/>
      </a:dk1>
      <a:lt1>
        <a:srgbClr val="FFFFFF"/>
      </a:lt1>
      <a:dk2>
        <a:srgbClr val="1D009C"/>
      </a:dk2>
      <a:lt2>
        <a:srgbClr val="FFFFFF"/>
      </a:lt2>
      <a:accent1>
        <a:srgbClr val="1D009C"/>
      </a:accent1>
      <a:accent2>
        <a:srgbClr val="8C8C8C"/>
      </a:accent2>
      <a:accent3>
        <a:srgbClr val="7FB8E6"/>
      </a:accent3>
      <a:accent4>
        <a:srgbClr val="FF6600"/>
      </a:accent4>
      <a:accent5>
        <a:srgbClr val="FFA366"/>
      </a:accent5>
      <a:accent6>
        <a:srgbClr val="404040"/>
      </a:accent6>
      <a:hlink>
        <a:srgbClr val="330099"/>
      </a:hlink>
      <a:folHlink>
        <a:srgbClr val="330099"/>
      </a:folHlink>
    </a:clrScheme>
    <a:fontScheme name="badenova">
      <a:majorFont>
        <a:latin typeface="Thesans Badenova"/>
        <a:ea typeface=""/>
        <a:cs typeface=""/>
      </a:majorFont>
      <a:minorFont>
        <a:latin typeface="Thesans Bade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lienmaster_bnNETZE_LH" id="{A3738776-1B1E-4AB3-BD7F-94240FF5C24A}" vid="{976D3FE4-B68B-4D24-94DA-E406E39A4C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Folienmaster_bnnetze</Template>
  <TotalTime>0</TotalTime>
  <Words>1202</Words>
  <Application>Microsoft Office PowerPoint</Application>
  <PresentationFormat>Breitbild</PresentationFormat>
  <Paragraphs>99</Paragraphs>
  <Slides>16</Slides>
  <Notes>0</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16</vt:i4>
      </vt:variant>
    </vt:vector>
  </HeadingPairs>
  <TitlesOfParts>
    <vt:vector size="22" baseType="lpstr">
      <vt:lpstr>Arial</vt:lpstr>
      <vt:lpstr>Calibri</vt:lpstr>
      <vt:lpstr>Thesans Badenova</vt:lpstr>
      <vt:lpstr>Wingdings</vt:lpstr>
      <vt:lpstr>Master_bnNETZE</vt:lpstr>
      <vt:lpstr>think-cell Folie</vt:lpstr>
      <vt:lpstr>Jahresbericht Gemeinde Horben 2018</vt:lpstr>
      <vt:lpstr>PowerPoint-Präsentation</vt:lpstr>
      <vt:lpstr>Historie und Veranlassung</vt:lpstr>
      <vt:lpstr>PowerPoint-Präsentation</vt:lpstr>
      <vt:lpstr>Aktuelle Versorgungssicherheit</vt:lpstr>
      <vt:lpstr>Aktuelle Versorgungssicherheit</vt:lpstr>
      <vt:lpstr>PowerPoint-Präsentation</vt:lpstr>
      <vt:lpstr>Anlagen der Wasserversorgung Horben</vt:lpstr>
      <vt:lpstr>Anlagen der Wasserversorgung Horben</vt:lpstr>
      <vt:lpstr>Anlagen der Wasserversorgung Horben</vt:lpstr>
      <vt:lpstr>Anlagen der Wasserversorgung Horben</vt:lpstr>
      <vt:lpstr>PowerPoint-Präsentation</vt:lpstr>
      <vt:lpstr>Wasserqualität und Wassergewinnung</vt:lpstr>
      <vt:lpstr>Wasserqualität und Wassergewinnung</vt:lpstr>
      <vt:lpstr>PowerPoint-Präsentation</vt:lpstr>
      <vt:lpstr>Maßnahmen</vt:lpstr>
    </vt:vector>
  </TitlesOfParts>
  <Company>badenIT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Jahresbericht Gemeinde Horben 2018</dc:title>
  <dc:creator>Bartmann Frank</dc:creator>
  <cp:lastModifiedBy>Bartmann Frank</cp:lastModifiedBy>
  <cp:revision>17</cp:revision>
  <dcterms:created xsi:type="dcterms:W3CDTF">2018-09-07T12:03:32Z</dcterms:created>
  <dcterms:modified xsi:type="dcterms:W3CDTF">2018-09-11T13:25:35Z</dcterms:modified>
</cp:coreProperties>
</file>